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6" r:id="rId2"/>
  </p:sldMasterIdLst>
  <p:notesMasterIdLst>
    <p:notesMasterId r:id="rId4"/>
  </p:notesMasterIdLst>
  <p:sldIdLst>
    <p:sldId id="418" r:id="rId3"/>
  </p:sldIdLst>
  <p:sldSz cx="21599525" cy="21599525"/>
  <p:notesSz cx="6858000" cy="9144000"/>
  <p:defaultTextStyle>
    <a:defPPr>
      <a:defRPr lang="en-US"/>
    </a:defPPr>
    <a:lvl1pPr marL="0" algn="l" defTabSz="2468514" rtl="0" eaLnBrk="1" latinLnBrk="0" hangingPunct="1">
      <a:defRPr sz="4859" kern="1200">
        <a:solidFill>
          <a:schemeClr val="tx1"/>
        </a:solidFill>
        <a:latin typeface="+mn-lt"/>
        <a:ea typeface="+mn-ea"/>
        <a:cs typeface="+mn-cs"/>
      </a:defRPr>
    </a:lvl1pPr>
    <a:lvl2pPr marL="1234257" algn="l" defTabSz="2468514" rtl="0" eaLnBrk="1" latinLnBrk="0" hangingPunct="1">
      <a:defRPr sz="4859" kern="1200">
        <a:solidFill>
          <a:schemeClr val="tx1"/>
        </a:solidFill>
        <a:latin typeface="+mn-lt"/>
        <a:ea typeface="+mn-ea"/>
        <a:cs typeface="+mn-cs"/>
      </a:defRPr>
    </a:lvl2pPr>
    <a:lvl3pPr marL="2468514" algn="l" defTabSz="2468514" rtl="0" eaLnBrk="1" latinLnBrk="0" hangingPunct="1">
      <a:defRPr sz="4859" kern="1200">
        <a:solidFill>
          <a:schemeClr val="tx1"/>
        </a:solidFill>
        <a:latin typeface="+mn-lt"/>
        <a:ea typeface="+mn-ea"/>
        <a:cs typeface="+mn-cs"/>
      </a:defRPr>
    </a:lvl3pPr>
    <a:lvl4pPr marL="3702771" algn="l" defTabSz="2468514" rtl="0" eaLnBrk="1" latinLnBrk="0" hangingPunct="1">
      <a:defRPr sz="4859" kern="1200">
        <a:solidFill>
          <a:schemeClr val="tx1"/>
        </a:solidFill>
        <a:latin typeface="+mn-lt"/>
        <a:ea typeface="+mn-ea"/>
        <a:cs typeface="+mn-cs"/>
      </a:defRPr>
    </a:lvl4pPr>
    <a:lvl5pPr marL="4937028" algn="l" defTabSz="2468514" rtl="0" eaLnBrk="1" latinLnBrk="0" hangingPunct="1">
      <a:defRPr sz="4859" kern="1200">
        <a:solidFill>
          <a:schemeClr val="tx1"/>
        </a:solidFill>
        <a:latin typeface="+mn-lt"/>
        <a:ea typeface="+mn-ea"/>
        <a:cs typeface="+mn-cs"/>
      </a:defRPr>
    </a:lvl5pPr>
    <a:lvl6pPr marL="6171286" algn="l" defTabSz="2468514" rtl="0" eaLnBrk="1" latinLnBrk="0" hangingPunct="1">
      <a:defRPr sz="4859" kern="1200">
        <a:solidFill>
          <a:schemeClr val="tx1"/>
        </a:solidFill>
        <a:latin typeface="+mn-lt"/>
        <a:ea typeface="+mn-ea"/>
        <a:cs typeface="+mn-cs"/>
      </a:defRPr>
    </a:lvl6pPr>
    <a:lvl7pPr marL="7405543" algn="l" defTabSz="2468514" rtl="0" eaLnBrk="1" latinLnBrk="0" hangingPunct="1">
      <a:defRPr sz="4859" kern="1200">
        <a:solidFill>
          <a:schemeClr val="tx1"/>
        </a:solidFill>
        <a:latin typeface="+mn-lt"/>
        <a:ea typeface="+mn-ea"/>
        <a:cs typeface="+mn-cs"/>
      </a:defRPr>
    </a:lvl7pPr>
    <a:lvl8pPr marL="8639800" algn="l" defTabSz="2468514" rtl="0" eaLnBrk="1" latinLnBrk="0" hangingPunct="1">
      <a:defRPr sz="4859" kern="1200">
        <a:solidFill>
          <a:schemeClr val="tx1"/>
        </a:solidFill>
        <a:latin typeface="+mn-lt"/>
        <a:ea typeface="+mn-ea"/>
        <a:cs typeface="+mn-cs"/>
      </a:defRPr>
    </a:lvl8pPr>
    <a:lvl9pPr marL="9874057" algn="l" defTabSz="2468514" rtl="0" eaLnBrk="1" latinLnBrk="0" hangingPunct="1">
      <a:defRPr sz="48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23" d="100"/>
          <a:sy n="23" d="100"/>
        </p:scale>
        <p:origin x="18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1C7A4-AE3F-4829-88AE-3EA4877A349F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8AF12-8E6A-4481-81E0-5ED8AC72FF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82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68514" rtl="0" eaLnBrk="1" latinLnBrk="0" hangingPunct="1">
      <a:defRPr sz="3240" kern="1200">
        <a:solidFill>
          <a:schemeClr val="tx1"/>
        </a:solidFill>
        <a:latin typeface="+mn-lt"/>
        <a:ea typeface="+mn-ea"/>
        <a:cs typeface="+mn-cs"/>
      </a:defRPr>
    </a:lvl1pPr>
    <a:lvl2pPr marL="1234257" algn="l" defTabSz="2468514" rtl="0" eaLnBrk="1" latinLnBrk="0" hangingPunct="1">
      <a:defRPr sz="3240" kern="1200">
        <a:solidFill>
          <a:schemeClr val="tx1"/>
        </a:solidFill>
        <a:latin typeface="+mn-lt"/>
        <a:ea typeface="+mn-ea"/>
        <a:cs typeface="+mn-cs"/>
      </a:defRPr>
    </a:lvl2pPr>
    <a:lvl3pPr marL="2468514" algn="l" defTabSz="2468514" rtl="0" eaLnBrk="1" latinLnBrk="0" hangingPunct="1">
      <a:defRPr sz="3240" kern="1200">
        <a:solidFill>
          <a:schemeClr val="tx1"/>
        </a:solidFill>
        <a:latin typeface="+mn-lt"/>
        <a:ea typeface="+mn-ea"/>
        <a:cs typeface="+mn-cs"/>
      </a:defRPr>
    </a:lvl3pPr>
    <a:lvl4pPr marL="3702771" algn="l" defTabSz="2468514" rtl="0" eaLnBrk="1" latinLnBrk="0" hangingPunct="1">
      <a:defRPr sz="3240" kern="1200">
        <a:solidFill>
          <a:schemeClr val="tx1"/>
        </a:solidFill>
        <a:latin typeface="+mn-lt"/>
        <a:ea typeface="+mn-ea"/>
        <a:cs typeface="+mn-cs"/>
      </a:defRPr>
    </a:lvl4pPr>
    <a:lvl5pPr marL="4937028" algn="l" defTabSz="2468514" rtl="0" eaLnBrk="1" latinLnBrk="0" hangingPunct="1">
      <a:defRPr sz="3240" kern="1200">
        <a:solidFill>
          <a:schemeClr val="tx1"/>
        </a:solidFill>
        <a:latin typeface="+mn-lt"/>
        <a:ea typeface="+mn-ea"/>
        <a:cs typeface="+mn-cs"/>
      </a:defRPr>
    </a:lvl5pPr>
    <a:lvl6pPr marL="6171286" algn="l" defTabSz="2468514" rtl="0" eaLnBrk="1" latinLnBrk="0" hangingPunct="1">
      <a:defRPr sz="3240" kern="1200">
        <a:solidFill>
          <a:schemeClr val="tx1"/>
        </a:solidFill>
        <a:latin typeface="+mn-lt"/>
        <a:ea typeface="+mn-ea"/>
        <a:cs typeface="+mn-cs"/>
      </a:defRPr>
    </a:lvl6pPr>
    <a:lvl7pPr marL="7405543" algn="l" defTabSz="2468514" rtl="0" eaLnBrk="1" latinLnBrk="0" hangingPunct="1">
      <a:defRPr sz="3240" kern="1200">
        <a:solidFill>
          <a:schemeClr val="tx1"/>
        </a:solidFill>
        <a:latin typeface="+mn-lt"/>
        <a:ea typeface="+mn-ea"/>
        <a:cs typeface="+mn-cs"/>
      </a:defRPr>
    </a:lvl7pPr>
    <a:lvl8pPr marL="8639800" algn="l" defTabSz="2468514" rtl="0" eaLnBrk="1" latinLnBrk="0" hangingPunct="1">
      <a:defRPr sz="3240" kern="1200">
        <a:solidFill>
          <a:schemeClr val="tx1"/>
        </a:solidFill>
        <a:latin typeface="+mn-lt"/>
        <a:ea typeface="+mn-ea"/>
        <a:cs typeface="+mn-cs"/>
      </a:defRPr>
    </a:lvl8pPr>
    <a:lvl9pPr marL="9874057" algn="l" defTabSz="2468514" rtl="0" eaLnBrk="1" latinLnBrk="0" hangingPunct="1">
      <a:defRPr sz="32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DDA3AE-2AA1-F443-914E-098B72119DD2}"/>
              </a:ext>
            </a:extLst>
          </p:cNvPr>
          <p:cNvSpPr>
            <a:spLocks noGrp="1"/>
          </p:cNvSpPr>
          <p:nvPr>
            <p:ph sz="quarter" idx="67" hasCustomPrompt="1"/>
          </p:nvPr>
        </p:nvSpPr>
        <p:spPr>
          <a:xfrm>
            <a:off x="12059735" y="6126550"/>
            <a:ext cx="6659854" cy="123530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add text</a:t>
            </a:r>
            <a:endParaRPr lang="en-JM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214154E-1191-3D4D-B52C-D887FF6045C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979957" y="5781205"/>
            <a:ext cx="5039889" cy="1151975"/>
          </a:xfrm>
        </p:spPr>
        <p:txBody>
          <a:bodyPr anchor="ctr">
            <a:noAutofit/>
          </a:bodyPr>
          <a:lstStyle>
            <a:lvl1pPr marL="0" indent="0">
              <a:buNone/>
              <a:defRPr sz="5669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4F7AE95-8CAB-EE41-95B3-F580E460305D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1979956" y="6959864"/>
            <a:ext cx="6659854" cy="11626412"/>
          </a:xfrm>
        </p:spPr>
        <p:txBody>
          <a:bodyPr>
            <a:normAutofit/>
          </a:bodyPr>
          <a:lstStyle>
            <a:lvl1pPr marL="0" indent="0">
              <a:buNone/>
              <a:defRPr sz="5039">
                <a:solidFill>
                  <a:schemeClr val="accent6"/>
                </a:solidFill>
                <a:latin typeface="+mj-lt"/>
              </a:defRPr>
            </a:lvl1pPr>
            <a:lvl2pPr marL="1439891" indent="0">
              <a:buNone/>
              <a:defRPr sz="3307">
                <a:solidFill>
                  <a:schemeClr val="accent6"/>
                </a:solidFill>
                <a:latin typeface="+mj-lt"/>
              </a:defRPr>
            </a:lvl2pPr>
            <a:lvl3pPr marL="2879782" indent="0">
              <a:buNone/>
              <a:defRPr sz="3307">
                <a:solidFill>
                  <a:schemeClr val="accent6"/>
                </a:solidFill>
                <a:latin typeface="+mj-lt"/>
              </a:defRPr>
            </a:lvl3pPr>
            <a:lvl4pPr marL="4319670" indent="0">
              <a:buNone/>
              <a:defRPr sz="3307">
                <a:solidFill>
                  <a:schemeClr val="accent6"/>
                </a:solidFill>
                <a:latin typeface="+mj-lt"/>
              </a:defRPr>
            </a:lvl4pPr>
            <a:lvl5pPr marL="5759559" indent="0">
              <a:buNone/>
              <a:defRPr sz="3307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7942C048-A2E1-6E4C-848B-6D1103225AD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9976" y="3679919"/>
            <a:ext cx="11879739" cy="13599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6300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439891" indent="0">
              <a:buFontTx/>
              <a:buNone/>
              <a:defRPr sz="3307">
                <a:latin typeface="Mission Gothic Regular" pitchFamily="50" charset="0"/>
              </a:defRPr>
            </a:lvl2pPr>
            <a:lvl3pPr marL="2879782" indent="0">
              <a:buFontTx/>
              <a:buNone/>
              <a:defRPr sz="3307">
                <a:latin typeface="Mission Gothic Regular" pitchFamily="50" charset="0"/>
              </a:defRPr>
            </a:lvl3pPr>
            <a:lvl4pPr marL="4319670" indent="0">
              <a:buFontTx/>
              <a:buNone/>
              <a:defRPr sz="3307">
                <a:latin typeface="Mission Gothic Regular" pitchFamily="50" charset="0"/>
              </a:defRPr>
            </a:lvl4pPr>
            <a:lvl5pPr marL="5759559" indent="0">
              <a:buFontTx/>
              <a:buNone/>
              <a:defRPr sz="3307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772722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- Paragraph w/ Header -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1259972" y="8959803"/>
            <a:ext cx="5579877" cy="9519791"/>
          </a:xfrm>
        </p:spPr>
        <p:txBody>
          <a:bodyPr>
            <a:normAutofit/>
          </a:bodyPr>
          <a:lstStyle>
            <a:lvl1pPr algn="ctr">
              <a:buNone/>
              <a:defRPr sz="3307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JM" dirty="0"/>
              <a:t> </a:t>
            </a:r>
          </a:p>
        </p:txBody>
      </p:sp>
      <p:sp>
        <p:nvSpPr>
          <p:cNvPr id="5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14759676" y="8959803"/>
            <a:ext cx="5579877" cy="9519791"/>
          </a:xfrm>
        </p:spPr>
        <p:txBody>
          <a:bodyPr>
            <a:normAutofit/>
          </a:bodyPr>
          <a:lstStyle>
            <a:lvl1pPr algn="ctr">
              <a:buNone/>
              <a:defRPr sz="3307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JM" dirty="0"/>
              <a:t> 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F38F677-7ECC-5B4B-B01B-FA755D033A0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931826" y="6959847"/>
            <a:ext cx="5579877" cy="1599965"/>
          </a:xfrm>
        </p:spPr>
        <p:txBody>
          <a:bodyPr anchor="ctr">
            <a:normAutofit/>
          </a:bodyPr>
          <a:lstStyle>
            <a:lvl1pPr marL="0" indent="0" algn="l">
              <a:buNone/>
              <a:defRPr sz="5669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BCB6D11D-FCFB-AC48-9ADF-3A61DE223C0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7919828" y="8559812"/>
            <a:ext cx="5594877" cy="9919782"/>
          </a:xfrm>
        </p:spPr>
        <p:txBody>
          <a:bodyPr>
            <a:normAutofit/>
          </a:bodyPr>
          <a:lstStyle>
            <a:lvl1pPr marL="0" indent="0">
              <a:buNone/>
              <a:defRPr sz="5039">
                <a:solidFill>
                  <a:schemeClr val="accent6"/>
                </a:solidFill>
                <a:latin typeface="+mj-lt"/>
              </a:defRPr>
            </a:lvl1pPr>
            <a:lvl2pPr marL="1439891" indent="0">
              <a:buNone/>
              <a:defRPr sz="3307">
                <a:solidFill>
                  <a:schemeClr val="accent6"/>
                </a:solidFill>
                <a:latin typeface="+mj-lt"/>
              </a:defRPr>
            </a:lvl2pPr>
            <a:lvl3pPr marL="2879782" indent="0">
              <a:buNone/>
              <a:defRPr sz="3307">
                <a:solidFill>
                  <a:schemeClr val="accent6"/>
                </a:solidFill>
                <a:latin typeface="+mj-lt"/>
              </a:defRPr>
            </a:lvl3pPr>
            <a:lvl4pPr marL="4319670" indent="0">
              <a:buNone/>
              <a:defRPr sz="3307">
                <a:solidFill>
                  <a:schemeClr val="accent6"/>
                </a:solidFill>
                <a:latin typeface="+mj-lt"/>
              </a:defRPr>
            </a:lvl4pPr>
            <a:lvl5pPr marL="5759559" indent="0">
              <a:buNone/>
              <a:defRPr sz="3307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E550EB1E-490C-4146-BB82-A542AD597CB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9976" y="3679919"/>
            <a:ext cx="11879739" cy="13599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6300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439891" indent="0">
              <a:buFontTx/>
              <a:buNone/>
              <a:defRPr sz="3307">
                <a:latin typeface="Mission Gothic Regular" pitchFamily="50" charset="0"/>
              </a:defRPr>
            </a:lvl2pPr>
            <a:lvl3pPr marL="2879782" indent="0">
              <a:buFontTx/>
              <a:buNone/>
              <a:defRPr sz="3307">
                <a:latin typeface="Mission Gothic Regular" pitchFamily="50" charset="0"/>
              </a:defRPr>
            </a:lvl3pPr>
            <a:lvl4pPr marL="4319670" indent="0">
              <a:buFontTx/>
              <a:buNone/>
              <a:defRPr sz="3307">
                <a:latin typeface="Mission Gothic Regular" pitchFamily="50" charset="0"/>
              </a:defRPr>
            </a:lvl4pPr>
            <a:lvl5pPr marL="5759559" indent="0">
              <a:buFontTx/>
              <a:buNone/>
              <a:defRPr sz="3307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72361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- Paragraph - Object w/ Head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1259972" y="8959803"/>
            <a:ext cx="5579877" cy="9519791"/>
          </a:xfrm>
        </p:spPr>
        <p:txBody>
          <a:bodyPr>
            <a:normAutofit/>
          </a:bodyPr>
          <a:lstStyle>
            <a:lvl1pPr algn="ctr">
              <a:buNone/>
              <a:defRPr sz="3307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JM" dirty="0"/>
              <a:t> </a:t>
            </a:r>
          </a:p>
        </p:txBody>
      </p:sp>
      <p:sp>
        <p:nvSpPr>
          <p:cNvPr id="5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14759676" y="8959803"/>
            <a:ext cx="5579877" cy="9519791"/>
          </a:xfrm>
        </p:spPr>
        <p:txBody>
          <a:bodyPr>
            <a:normAutofit/>
          </a:bodyPr>
          <a:lstStyle>
            <a:lvl1pPr algn="ctr">
              <a:buNone/>
              <a:defRPr sz="3307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JM" dirty="0"/>
              <a:t> 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1264C42-65AB-304C-8F89-B93D4342CF1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259972" y="6933180"/>
            <a:ext cx="5579877" cy="15999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5669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7662B96-35D4-8E4D-9B11-ACE9565476A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771675" y="6933180"/>
            <a:ext cx="5579877" cy="15999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5669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ADCB063-EC7A-6043-BE0C-AB83512DCE9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7919828" y="8559812"/>
            <a:ext cx="5594877" cy="9919782"/>
          </a:xfrm>
        </p:spPr>
        <p:txBody>
          <a:bodyPr>
            <a:normAutofit/>
          </a:bodyPr>
          <a:lstStyle>
            <a:lvl1pPr marL="0" indent="0">
              <a:buNone/>
              <a:defRPr sz="5039">
                <a:solidFill>
                  <a:schemeClr val="accent6"/>
                </a:solidFill>
                <a:latin typeface="+mj-lt"/>
              </a:defRPr>
            </a:lvl1pPr>
            <a:lvl2pPr marL="1439891" indent="0">
              <a:buNone/>
              <a:defRPr sz="3307">
                <a:solidFill>
                  <a:schemeClr val="accent6"/>
                </a:solidFill>
                <a:latin typeface="+mj-lt"/>
              </a:defRPr>
            </a:lvl2pPr>
            <a:lvl3pPr marL="2879782" indent="0">
              <a:buNone/>
              <a:defRPr sz="3307">
                <a:solidFill>
                  <a:schemeClr val="accent6"/>
                </a:solidFill>
                <a:latin typeface="+mj-lt"/>
              </a:defRPr>
            </a:lvl3pPr>
            <a:lvl4pPr marL="4319670" indent="0">
              <a:buNone/>
              <a:defRPr sz="3307">
                <a:solidFill>
                  <a:schemeClr val="accent6"/>
                </a:solidFill>
                <a:latin typeface="+mj-lt"/>
              </a:defRPr>
            </a:lvl4pPr>
            <a:lvl5pPr marL="5759559" indent="0">
              <a:buNone/>
              <a:defRPr sz="3307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BAFBBFC8-AD80-9E4B-99B7-D18A2F4C8DA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9976" y="3679919"/>
            <a:ext cx="11879739" cy="13599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6300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439891" indent="0">
              <a:buFontTx/>
              <a:buNone/>
              <a:defRPr sz="3307">
                <a:latin typeface="Mission Gothic Regular" pitchFamily="50" charset="0"/>
              </a:defRPr>
            </a:lvl2pPr>
            <a:lvl3pPr marL="2879782" indent="0">
              <a:buFontTx/>
              <a:buNone/>
              <a:defRPr sz="3307">
                <a:latin typeface="Mission Gothic Regular" pitchFamily="50" charset="0"/>
              </a:defRPr>
            </a:lvl3pPr>
            <a:lvl4pPr marL="4319670" indent="0">
              <a:buFontTx/>
              <a:buNone/>
              <a:defRPr sz="3307">
                <a:latin typeface="Mission Gothic Regular" pitchFamily="50" charset="0"/>
              </a:defRPr>
            </a:lvl4pPr>
            <a:lvl5pPr marL="5759559" indent="0">
              <a:buFontTx/>
              <a:buNone/>
              <a:defRPr sz="3307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188865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- Paragraph - Object w/ Header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1259972" y="8959803"/>
            <a:ext cx="5579877" cy="9519791"/>
          </a:xfrm>
        </p:spPr>
        <p:txBody>
          <a:bodyPr>
            <a:normAutofit/>
          </a:bodyPr>
          <a:lstStyle>
            <a:lvl1pPr algn="ctr">
              <a:buNone/>
              <a:defRPr sz="3307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JM" dirty="0"/>
              <a:t> </a:t>
            </a:r>
          </a:p>
        </p:txBody>
      </p:sp>
      <p:sp>
        <p:nvSpPr>
          <p:cNvPr id="5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14759676" y="8959803"/>
            <a:ext cx="5579877" cy="9519791"/>
          </a:xfrm>
        </p:spPr>
        <p:txBody>
          <a:bodyPr>
            <a:normAutofit/>
          </a:bodyPr>
          <a:lstStyle>
            <a:lvl1pPr algn="ctr">
              <a:buNone/>
              <a:defRPr sz="3307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JM" dirty="0"/>
              <a:t>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AC1128-3E37-534E-A5D8-2A66637FEB8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259972" y="6933180"/>
            <a:ext cx="5579877" cy="15999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5669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F38F677-7ECC-5B4B-B01B-FA755D033A0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931826" y="6933180"/>
            <a:ext cx="5579877" cy="1599965"/>
          </a:xfrm>
        </p:spPr>
        <p:txBody>
          <a:bodyPr anchor="ctr">
            <a:normAutofit/>
          </a:bodyPr>
          <a:lstStyle>
            <a:lvl1pPr marL="0" indent="0" algn="l">
              <a:buNone/>
              <a:defRPr sz="5669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58FDBF52-A4F5-6B40-82A5-446A5CCF308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771675" y="6933180"/>
            <a:ext cx="5579877" cy="15999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5669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3563ED3-AEB3-A241-8711-F8CA7C66E50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7919828" y="8559812"/>
            <a:ext cx="5594877" cy="9919782"/>
          </a:xfrm>
        </p:spPr>
        <p:txBody>
          <a:bodyPr>
            <a:normAutofit/>
          </a:bodyPr>
          <a:lstStyle>
            <a:lvl1pPr marL="0" indent="0">
              <a:buNone/>
              <a:defRPr sz="5039">
                <a:solidFill>
                  <a:schemeClr val="accent6"/>
                </a:solidFill>
                <a:latin typeface="+mj-lt"/>
              </a:defRPr>
            </a:lvl1pPr>
            <a:lvl2pPr marL="1439891" indent="0">
              <a:buNone/>
              <a:defRPr sz="3307">
                <a:solidFill>
                  <a:schemeClr val="accent6"/>
                </a:solidFill>
                <a:latin typeface="+mj-lt"/>
              </a:defRPr>
            </a:lvl2pPr>
            <a:lvl3pPr marL="2879782" indent="0">
              <a:buNone/>
              <a:defRPr sz="3307">
                <a:solidFill>
                  <a:schemeClr val="accent6"/>
                </a:solidFill>
                <a:latin typeface="+mj-lt"/>
              </a:defRPr>
            </a:lvl3pPr>
            <a:lvl4pPr marL="4319670" indent="0">
              <a:buNone/>
              <a:defRPr sz="3307">
                <a:solidFill>
                  <a:schemeClr val="accent6"/>
                </a:solidFill>
                <a:latin typeface="+mj-lt"/>
              </a:defRPr>
            </a:lvl4pPr>
            <a:lvl5pPr marL="5759559" indent="0">
              <a:buNone/>
              <a:defRPr sz="3307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04025E7C-4C86-5448-9BF4-236903582E5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9976" y="3679919"/>
            <a:ext cx="11879739" cy="13599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6300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439891" indent="0">
              <a:buFontTx/>
              <a:buNone/>
              <a:defRPr sz="3307">
                <a:latin typeface="Mission Gothic Regular" pitchFamily="50" charset="0"/>
              </a:defRPr>
            </a:lvl2pPr>
            <a:lvl3pPr marL="2879782" indent="0">
              <a:buFontTx/>
              <a:buNone/>
              <a:defRPr sz="3307">
                <a:latin typeface="Mission Gothic Regular" pitchFamily="50" charset="0"/>
              </a:defRPr>
            </a:lvl3pPr>
            <a:lvl4pPr marL="4319670" indent="0">
              <a:buFontTx/>
              <a:buNone/>
              <a:defRPr sz="3307">
                <a:latin typeface="Mission Gothic Regular" pitchFamily="50" charset="0"/>
              </a:defRPr>
            </a:lvl4pPr>
            <a:lvl5pPr marL="5759559" indent="0">
              <a:buFontTx/>
              <a:buNone/>
              <a:defRPr sz="3307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234244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ject - Paragraph -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EE72BEE-6B3D-2A43-AC85-72CE92BB0B6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4744676" y="8559812"/>
            <a:ext cx="5594877" cy="9919782"/>
          </a:xfrm>
        </p:spPr>
        <p:txBody>
          <a:bodyPr>
            <a:normAutofit/>
          </a:bodyPr>
          <a:lstStyle>
            <a:lvl1pPr marL="0" indent="0">
              <a:buNone/>
              <a:defRPr sz="5039">
                <a:solidFill>
                  <a:schemeClr val="accent6"/>
                </a:solidFill>
                <a:latin typeface="+mj-lt"/>
              </a:defRPr>
            </a:lvl1pPr>
            <a:lvl2pPr marL="1439891" indent="0">
              <a:buNone/>
              <a:defRPr sz="3307">
                <a:solidFill>
                  <a:schemeClr val="accent6"/>
                </a:solidFill>
                <a:latin typeface="+mj-lt"/>
              </a:defRPr>
            </a:lvl2pPr>
            <a:lvl3pPr marL="2879782" indent="0">
              <a:buNone/>
              <a:defRPr sz="3307">
                <a:solidFill>
                  <a:schemeClr val="accent6"/>
                </a:solidFill>
                <a:latin typeface="+mj-lt"/>
              </a:defRPr>
            </a:lvl3pPr>
            <a:lvl4pPr marL="4319670" indent="0">
              <a:buNone/>
              <a:defRPr sz="3307">
                <a:solidFill>
                  <a:schemeClr val="accent6"/>
                </a:solidFill>
                <a:latin typeface="+mj-lt"/>
              </a:defRPr>
            </a:lvl4pPr>
            <a:lvl5pPr marL="5759559" indent="0">
              <a:buNone/>
              <a:defRPr sz="3307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1259972" y="8959803"/>
            <a:ext cx="5579877" cy="9519791"/>
          </a:xfrm>
        </p:spPr>
        <p:txBody>
          <a:bodyPr>
            <a:normAutofit/>
          </a:bodyPr>
          <a:lstStyle>
            <a:lvl1pPr algn="ctr">
              <a:buNone/>
              <a:defRPr sz="3307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JM" dirty="0"/>
              <a:t> </a:t>
            </a: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354162A-5950-3A4F-A7CA-E6839AC1300C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8002324" y="8959803"/>
            <a:ext cx="5579877" cy="9519791"/>
          </a:xfrm>
        </p:spPr>
        <p:txBody>
          <a:bodyPr>
            <a:normAutofit/>
          </a:bodyPr>
          <a:lstStyle>
            <a:lvl1pPr algn="ctr">
              <a:buNone/>
              <a:defRPr sz="3307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JM" dirty="0"/>
              <a:t> 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D4B94C7D-6A09-8240-9805-52CDE12A939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9976" y="3679919"/>
            <a:ext cx="11879739" cy="13599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6300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439891" indent="0">
              <a:buFontTx/>
              <a:buNone/>
              <a:defRPr sz="3307">
                <a:latin typeface="Mission Gothic Regular" pitchFamily="50" charset="0"/>
              </a:defRPr>
            </a:lvl2pPr>
            <a:lvl3pPr marL="2879782" indent="0">
              <a:buFontTx/>
              <a:buNone/>
              <a:defRPr sz="3307">
                <a:latin typeface="Mission Gothic Regular" pitchFamily="50" charset="0"/>
              </a:defRPr>
            </a:lvl3pPr>
            <a:lvl4pPr marL="4319670" indent="0">
              <a:buFontTx/>
              <a:buNone/>
              <a:defRPr sz="3307">
                <a:latin typeface="Mission Gothic Regular" pitchFamily="50" charset="0"/>
              </a:defRPr>
            </a:lvl4pPr>
            <a:lvl5pPr marL="5759559" indent="0">
              <a:buFontTx/>
              <a:buNone/>
              <a:defRPr sz="3307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24199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ject - Paragraph w/ Header -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F38F677-7ECC-5B4B-B01B-FA755D033A0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756676" y="6959847"/>
            <a:ext cx="5579877" cy="1599965"/>
          </a:xfrm>
        </p:spPr>
        <p:txBody>
          <a:bodyPr anchor="ctr">
            <a:normAutofit/>
          </a:bodyPr>
          <a:lstStyle>
            <a:lvl1pPr marL="0" indent="0" algn="l">
              <a:buNone/>
              <a:defRPr sz="5669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33AFB40A-EE6E-0F43-A47E-8023CF32F66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9976" y="3679919"/>
            <a:ext cx="11879739" cy="13599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3780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439891" indent="0">
              <a:buFontTx/>
              <a:buNone/>
              <a:defRPr sz="3307">
                <a:latin typeface="Mission Gothic Regular" pitchFamily="50" charset="0"/>
              </a:defRPr>
            </a:lvl2pPr>
            <a:lvl3pPr marL="2879782" indent="0">
              <a:buFontTx/>
              <a:buNone/>
              <a:defRPr sz="3307">
                <a:latin typeface="Mission Gothic Regular" pitchFamily="50" charset="0"/>
              </a:defRPr>
            </a:lvl3pPr>
            <a:lvl4pPr marL="4319670" indent="0">
              <a:buFontTx/>
              <a:buNone/>
              <a:defRPr sz="3307">
                <a:latin typeface="Mission Gothic Regular" pitchFamily="50" charset="0"/>
              </a:defRPr>
            </a:lvl4pPr>
            <a:lvl5pPr marL="5759559" indent="0">
              <a:buFontTx/>
              <a:buNone/>
              <a:defRPr sz="3307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26AE695F-02E3-D744-9C50-E6268787DC5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4744676" y="8559812"/>
            <a:ext cx="5594877" cy="9919782"/>
          </a:xfrm>
        </p:spPr>
        <p:txBody>
          <a:bodyPr>
            <a:normAutofit/>
          </a:bodyPr>
          <a:lstStyle>
            <a:lvl1pPr marL="0" indent="0">
              <a:buNone/>
              <a:defRPr sz="5039">
                <a:solidFill>
                  <a:schemeClr val="accent6"/>
                </a:solidFill>
                <a:latin typeface="+mj-lt"/>
              </a:defRPr>
            </a:lvl1pPr>
            <a:lvl2pPr marL="1439891" indent="0">
              <a:buNone/>
              <a:defRPr sz="3307">
                <a:solidFill>
                  <a:schemeClr val="accent6"/>
                </a:solidFill>
                <a:latin typeface="+mj-lt"/>
              </a:defRPr>
            </a:lvl2pPr>
            <a:lvl3pPr marL="2879782" indent="0">
              <a:buNone/>
              <a:defRPr sz="3307">
                <a:solidFill>
                  <a:schemeClr val="accent6"/>
                </a:solidFill>
                <a:latin typeface="+mj-lt"/>
              </a:defRPr>
            </a:lvl3pPr>
            <a:lvl4pPr marL="4319670" indent="0">
              <a:buNone/>
              <a:defRPr sz="3307">
                <a:solidFill>
                  <a:schemeClr val="accent6"/>
                </a:solidFill>
                <a:latin typeface="+mj-lt"/>
              </a:defRPr>
            </a:lvl4pPr>
            <a:lvl5pPr marL="5759559" indent="0">
              <a:buNone/>
              <a:defRPr sz="3307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E77B6B97-F60D-A647-ABAE-00D39E521FA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59972" y="8959803"/>
            <a:ext cx="5579877" cy="9519791"/>
          </a:xfrm>
        </p:spPr>
        <p:txBody>
          <a:bodyPr>
            <a:normAutofit/>
          </a:bodyPr>
          <a:lstStyle>
            <a:lvl1pPr algn="ctr">
              <a:buNone/>
              <a:defRPr sz="3307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JM" dirty="0"/>
              <a:t> </a:t>
            </a:r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2E049C02-A0F5-F24E-BF3A-B43DA60EA3FA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8002324" y="8959803"/>
            <a:ext cx="5579877" cy="9519791"/>
          </a:xfrm>
        </p:spPr>
        <p:txBody>
          <a:bodyPr>
            <a:normAutofit/>
          </a:bodyPr>
          <a:lstStyle>
            <a:lvl1pPr algn="ctr">
              <a:buNone/>
              <a:defRPr sz="3307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JM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7018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ject - Paragraph - Object w/ Head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1259972" y="8959803"/>
            <a:ext cx="5579877" cy="9519791"/>
          </a:xfrm>
        </p:spPr>
        <p:txBody>
          <a:bodyPr>
            <a:normAutofit/>
          </a:bodyPr>
          <a:lstStyle>
            <a:lvl1pPr algn="ctr">
              <a:buNone/>
              <a:defRPr sz="3307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JM" dirty="0"/>
              <a:t> 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1264C42-65AB-304C-8F89-B93D4342CF1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259972" y="6933180"/>
            <a:ext cx="5579877" cy="15999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5669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ADCB063-EC7A-6043-BE0C-AB83512DCE9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4744676" y="8559812"/>
            <a:ext cx="5594877" cy="9919782"/>
          </a:xfrm>
        </p:spPr>
        <p:txBody>
          <a:bodyPr>
            <a:normAutofit/>
          </a:bodyPr>
          <a:lstStyle>
            <a:lvl1pPr marL="0" indent="0">
              <a:buNone/>
              <a:defRPr sz="5039">
                <a:solidFill>
                  <a:schemeClr val="accent6"/>
                </a:solidFill>
                <a:latin typeface="+mj-lt"/>
              </a:defRPr>
            </a:lvl1pPr>
            <a:lvl2pPr marL="1439891" indent="0">
              <a:buNone/>
              <a:defRPr sz="3307">
                <a:solidFill>
                  <a:schemeClr val="accent6"/>
                </a:solidFill>
                <a:latin typeface="+mj-lt"/>
              </a:defRPr>
            </a:lvl2pPr>
            <a:lvl3pPr marL="2879782" indent="0">
              <a:buNone/>
              <a:defRPr sz="3307">
                <a:solidFill>
                  <a:schemeClr val="accent6"/>
                </a:solidFill>
                <a:latin typeface="+mj-lt"/>
              </a:defRPr>
            </a:lvl3pPr>
            <a:lvl4pPr marL="4319670" indent="0">
              <a:buNone/>
              <a:defRPr sz="3307">
                <a:solidFill>
                  <a:schemeClr val="accent6"/>
                </a:solidFill>
                <a:latin typeface="+mj-lt"/>
              </a:defRPr>
            </a:lvl4pPr>
            <a:lvl5pPr marL="5759559" indent="0">
              <a:buNone/>
              <a:defRPr sz="3307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D8B81520-3CAB-594E-85C6-A9D3F293A03F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8002324" y="8959803"/>
            <a:ext cx="5579877" cy="9519791"/>
          </a:xfrm>
        </p:spPr>
        <p:txBody>
          <a:bodyPr>
            <a:normAutofit/>
          </a:bodyPr>
          <a:lstStyle>
            <a:lvl1pPr algn="ctr">
              <a:buNone/>
              <a:defRPr sz="3307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JM" dirty="0"/>
              <a:t> 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8A90A62-946A-DF46-B4C8-6A41899049A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002324" y="6933180"/>
            <a:ext cx="5579877" cy="15999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5669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3B63AE08-2AA5-C944-8722-BF5B93CDB7F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9976" y="3679919"/>
            <a:ext cx="11879739" cy="13599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6300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439891" indent="0">
              <a:buFontTx/>
              <a:buNone/>
              <a:defRPr sz="3307">
                <a:latin typeface="Mission Gothic Regular" pitchFamily="50" charset="0"/>
              </a:defRPr>
            </a:lvl2pPr>
            <a:lvl3pPr marL="2879782" indent="0">
              <a:buFontTx/>
              <a:buNone/>
              <a:defRPr sz="3307">
                <a:latin typeface="Mission Gothic Regular" pitchFamily="50" charset="0"/>
              </a:defRPr>
            </a:lvl3pPr>
            <a:lvl4pPr marL="4319670" indent="0">
              <a:buFontTx/>
              <a:buNone/>
              <a:defRPr sz="3307">
                <a:latin typeface="Mission Gothic Regular" pitchFamily="50" charset="0"/>
              </a:defRPr>
            </a:lvl4pPr>
            <a:lvl5pPr marL="5759559" indent="0">
              <a:buFontTx/>
              <a:buNone/>
              <a:defRPr sz="3307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236004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ject - Paragraph - Object w/ Header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1259972" y="8959803"/>
            <a:ext cx="5579877" cy="9519791"/>
          </a:xfrm>
        </p:spPr>
        <p:txBody>
          <a:bodyPr>
            <a:normAutofit/>
          </a:bodyPr>
          <a:lstStyle>
            <a:lvl1pPr algn="ctr">
              <a:buNone/>
              <a:defRPr sz="3307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JM" dirty="0"/>
              <a:t>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AC1128-3E37-534E-A5D8-2A66637FEB8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259972" y="6933180"/>
            <a:ext cx="5579877" cy="1599965"/>
          </a:xfrm>
        </p:spPr>
        <p:txBody>
          <a:bodyPr anchor="ctr">
            <a:noAutofit/>
          </a:bodyPr>
          <a:lstStyle>
            <a:lvl1pPr marL="0" indent="0" algn="ctr">
              <a:buNone/>
              <a:defRPr sz="5669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E33B3E6D-A58B-254D-9D92-73CA61F422D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9976" y="3679919"/>
            <a:ext cx="11879739" cy="13599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6300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439891" indent="0">
              <a:buFontTx/>
              <a:buNone/>
              <a:defRPr sz="3307">
                <a:latin typeface="Mission Gothic Regular" pitchFamily="50" charset="0"/>
              </a:defRPr>
            </a:lvl2pPr>
            <a:lvl3pPr marL="2879782" indent="0">
              <a:buFontTx/>
              <a:buNone/>
              <a:defRPr sz="3307">
                <a:latin typeface="Mission Gothic Regular" pitchFamily="50" charset="0"/>
              </a:defRPr>
            </a:lvl3pPr>
            <a:lvl4pPr marL="4319670" indent="0">
              <a:buFontTx/>
              <a:buNone/>
              <a:defRPr sz="3307">
                <a:latin typeface="Mission Gothic Regular" pitchFamily="50" charset="0"/>
              </a:defRPr>
            </a:lvl4pPr>
            <a:lvl5pPr marL="5759559" indent="0">
              <a:buFontTx/>
              <a:buNone/>
              <a:defRPr sz="3307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4AB723E-97D7-6F4D-8FCA-932CB056716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756676" y="6933180"/>
            <a:ext cx="5579877" cy="1599965"/>
          </a:xfrm>
        </p:spPr>
        <p:txBody>
          <a:bodyPr anchor="ctr">
            <a:noAutofit/>
          </a:bodyPr>
          <a:lstStyle>
            <a:lvl1pPr marL="0" indent="0" algn="l">
              <a:buNone/>
              <a:defRPr sz="5669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3C9557C7-EAB3-E34B-91E2-0B03D9031AE9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8002324" y="8959803"/>
            <a:ext cx="5579877" cy="9519791"/>
          </a:xfrm>
        </p:spPr>
        <p:txBody>
          <a:bodyPr>
            <a:normAutofit/>
          </a:bodyPr>
          <a:lstStyle>
            <a:lvl1pPr algn="ctr">
              <a:buNone/>
              <a:defRPr sz="3307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JM" dirty="0"/>
              <a:t> 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BDC67C0-CCF2-0E41-8F37-7C0BAB7FD3D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002324" y="6933180"/>
            <a:ext cx="5579877" cy="1599965"/>
          </a:xfrm>
        </p:spPr>
        <p:txBody>
          <a:bodyPr anchor="ctr">
            <a:noAutofit/>
          </a:bodyPr>
          <a:lstStyle>
            <a:lvl1pPr marL="0" indent="0" algn="ctr">
              <a:buNone/>
              <a:defRPr sz="5669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257D07B7-F958-834A-9B2A-0165261CAC7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4744676" y="8559812"/>
            <a:ext cx="5594877" cy="9919782"/>
          </a:xfrm>
        </p:spPr>
        <p:txBody>
          <a:bodyPr>
            <a:normAutofit/>
          </a:bodyPr>
          <a:lstStyle>
            <a:lvl1pPr marL="0" indent="0">
              <a:buNone/>
              <a:defRPr sz="5039">
                <a:solidFill>
                  <a:schemeClr val="accent6"/>
                </a:solidFill>
                <a:latin typeface="+mj-lt"/>
              </a:defRPr>
            </a:lvl1pPr>
            <a:lvl2pPr marL="1439891" indent="0">
              <a:buNone/>
              <a:defRPr sz="3307">
                <a:solidFill>
                  <a:schemeClr val="accent6"/>
                </a:solidFill>
                <a:latin typeface="+mj-lt"/>
              </a:defRPr>
            </a:lvl2pPr>
            <a:lvl3pPr marL="2879782" indent="0">
              <a:buNone/>
              <a:defRPr sz="3307">
                <a:solidFill>
                  <a:schemeClr val="accent6"/>
                </a:solidFill>
                <a:latin typeface="+mj-lt"/>
              </a:defRPr>
            </a:lvl3pPr>
            <a:lvl4pPr marL="4319670" indent="0">
              <a:buNone/>
              <a:defRPr sz="3307">
                <a:solidFill>
                  <a:schemeClr val="accent6"/>
                </a:solidFill>
                <a:latin typeface="+mj-lt"/>
              </a:defRPr>
            </a:lvl4pPr>
            <a:lvl5pPr marL="5759559" indent="0">
              <a:buNone/>
              <a:defRPr sz="3307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156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  <a:endParaRPr lang="en-JM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E3494A9-1004-124C-B6AD-4458C187FDD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439968" y="5781205"/>
            <a:ext cx="5039889" cy="1151975"/>
          </a:xfrm>
        </p:spPr>
        <p:txBody>
          <a:bodyPr anchor="ctr">
            <a:noAutofit/>
          </a:bodyPr>
          <a:lstStyle>
            <a:lvl1pPr marL="0" indent="0">
              <a:buNone/>
              <a:defRPr sz="5669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CD3040B-46D2-0F46-BF2D-B1A73E238EA5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1439968" y="6959864"/>
            <a:ext cx="6689853" cy="11626412"/>
          </a:xfrm>
        </p:spPr>
        <p:txBody>
          <a:bodyPr>
            <a:normAutofit/>
          </a:bodyPr>
          <a:lstStyle>
            <a:lvl1pPr marL="0" indent="0">
              <a:buNone/>
              <a:defRPr sz="5039">
                <a:solidFill>
                  <a:schemeClr val="accent6"/>
                </a:solidFill>
                <a:latin typeface="+mj-lt"/>
              </a:defRPr>
            </a:lvl1pPr>
            <a:lvl2pPr marL="1439891" indent="0">
              <a:buNone/>
              <a:defRPr sz="3307">
                <a:solidFill>
                  <a:schemeClr val="accent6"/>
                </a:solidFill>
                <a:latin typeface="+mj-lt"/>
              </a:defRPr>
            </a:lvl2pPr>
            <a:lvl3pPr marL="2879782" indent="0">
              <a:buNone/>
              <a:defRPr sz="3307">
                <a:solidFill>
                  <a:schemeClr val="accent6"/>
                </a:solidFill>
                <a:latin typeface="+mj-lt"/>
              </a:defRPr>
            </a:lvl3pPr>
            <a:lvl4pPr marL="4319670" indent="0">
              <a:buNone/>
              <a:defRPr sz="3307">
                <a:solidFill>
                  <a:schemeClr val="accent6"/>
                </a:solidFill>
                <a:latin typeface="+mj-lt"/>
              </a:defRPr>
            </a:lvl4pPr>
            <a:lvl5pPr marL="5759559" indent="0">
              <a:buNone/>
              <a:defRPr sz="3307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Picture Placeholder 20">
            <a:extLst>
              <a:ext uri="{FF2B5EF4-FFF2-40B4-BE49-F238E27FC236}">
                <a16:creationId xmlns:a16="http://schemas.microsoft.com/office/drawing/2014/main" id="{B1456B59-AA63-044F-953F-B92BD3BB359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314795" y="6639868"/>
            <a:ext cx="9404793" cy="11946405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C978878-A83F-234F-BBFE-97107331D95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9976" y="3679919"/>
            <a:ext cx="11879739" cy="13599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6300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439891" indent="0">
              <a:buFontTx/>
              <a:buNone/>
              <a:defRPr sz="3307">
                <a:latin typeface="Mission Gothic Regular" pitchFamily="50" charset="0"/>
              </a:defRPr>
            </a:lvl2pPr>
            <a:lvl3pPr marL="2879782" indent="0">
              <a:buFontTx/>
              <a:buNone/>
              <a:defRPr sz="3307">
                <a:latin typeface="Mission Gothic Regular" pitchFamily="50" charset="0"/>
              </a:defRPr>
            </a:lvl3pPr>
            <a:lvl4pPr marL="4319670" indent="0">
              <a:buFontTx/>
              <a:buNone/>
              <a:defRPr sz="3307">
                <a:latin typeface="Mission Gothic Regular" pitchFamily="50" charset="0"/>
              </a:defRPr>
            </a:lvl4pPr>
            <a:lvl5pPr marL="5759559" indent="0">
              <a:buFontTx/>
              <a:buNone/>
              <a:defRPr sz="3307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654134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0">
            <a:extLst>
              <a:ext uri="{FF2B5EF4-FFF2-40B4-BE49-F238E27FC236}">
                <a16:creationId xmlns:a16="http://schemas.microsoft.com/office/drawing/2014/main" id="{4A78CC6F-C991-8547-A610-F9701D76EA0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439968" y="6639868"/>
            <a:ext cx="9434793" cy="11946405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  <a:endParaRPr lang="en-JM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E3494A9-1004-124C-B6AD-4458C187FDD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2059735" y="5781205"/>
            <a:ext cx="5039889" cy="1151975"/>
          </a:xfrm>
        </p:spPr>
        <p:txBody>
          <a:bodyPr anchor="ctr">
            <a:noAutofit/>
          </a:bodyPr>
          <a:lstStyle>
            <a:lvl1pPr marL="0" indent="0">
              <a:buNone/>
              <a:defRPr sz="5669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CD3040B-46D2-0F46-BF2D-B1A73E238EA5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12059735" y="6959864"/>
            <a:ext cx="6689853" cy="11626412"/>
          </a:xfrm>
        </p:spPr>
        <p:txBody>
          <a:bodyPr>
            <a:normAutofit/>
          </a:bodyPr>
          <a:lstStyle>
            <a:lvl1pPr marL="0" indent="0">
              <a:buNone/>
              <a:defRPr sz="5039">
                <a:solidFill>
                  <a:schemeClr val="accent6"/>
                </a:solidFill>
                <a:latin typeface="+mj-lt"/>
              </a:defRPr>
            </a:lvl1pPr>
            <a:lvl2pPr marL="1439891" indent="0">
              <a:buNone/>
              <a:defRPr sz="3307">
                <a:solidFill>
                  <a:schemeClr val="accent6"/>
                </a:solidFill>
                <a:latin typeface="+mj-lt"/>
              </a:defRPr>
            </a:lvl2pPr>
            <a:lvl3pPr marL="2879782" indent="0">
              <a:buNone/>
              <a:defRPr sz="3307">
                <a:solidFill>
                  <a:schemeClr val="accent6"/>
                </a:solidFill>
                <a:latin typeface="+mj-lt"/>
              </a:defRPr>
            </a:lvl3pPr>
            <a:lvl4pPr marL="4319670" indent="0">
              <a:buNone/>
              <a:defRPr sz="3307">
                <a:solidFill>
                  <a:schemeClr val="accent6"/>
                </a:solidFill>
                <a:latin typeface="+mj-lt"/>
              </a:defRPr>
            </a:lvl4pPr>
            <a:lvl5pPr marL="5759559" indent="0">
              <a:buNone/>
              <a:defRPr sz="3307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BC6ECD99-FECF-4244-86D6-91AD40BD86E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9976" y="3679919"/>
            <a:ext cx="11879739" cy="13599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6300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439891" indent="0">
              <a:buFontTx/>
              <a:buNone/>
              <a:defRPr sz="3307">
                <a:latin typeface="Mission Gothic Regular" pitchFamily="50" charset="0"/>
              </a:defRPr>
            </a:lvl2pPr>
            <a:lvl3pPr marL="2879782" indent="0">
              <a:buFontTx/>
              <a:buNone/>
              <a:defRPr sz="3307">
                <a:latin typeface="Mission Gothic Regular" pitchFamily="50" charset="0"/>
              </a:defRPr>
            </a:lvl3pPr>
            <a:lvl4pPr marL="4319670" indent="0">
              <a:buFontTx/>
              <a:buNone/>
              <a:defRPr sz="3307">
                <a:latin typeface="Mission Gothic Regular" pitchFamily="50" charset="0"/>
              </a:defRPr>
            </a:lvl4pPr>
            <a:lvl5pPr marL="5759559" indent="0">
              <a:buFontTx/>
              <a:buNone/>
              <a:defRPr sz="3307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54841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- Photo w/ Str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  <a:endParaRPr lang="en-JM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E3494A9-1004-124C-B6AD-4458C187FDD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439968" y="8687809"/>
            <a:ext cx="5039889" cy="1151975"/>
          </a:xfrm>
        </p:spPr>
        <p:txBody>
          <a:bodyPr anchor="ctr">
            <a:noAutofit/>
          </a:bodyPr>
          <a:lstStyle>
            <a:lvl1pPr marL="0" indent="0">
              <a:buNone/>
              <a:defRPr sz="5669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CD3040B-46D2-0F46-BF2D-B1A73E238EA5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1439968" y="9866465"/>
            <a:ext cx="6689853" cy="6373192"/>
          </a:xfrm>
        </p:spPr>
        <p:txBody>
          <a:bodyPr>
            <a:normAutofit/>
          </a:bodyPr>
          <a:lstStyle>
            <a:lvl1pPr marL="0" indent="0">
              <a:buNone/>
              <a:defRPr sz="5039">
                <a:solidFill>
                  <a:schemeClr val="accent6"/>
                </a:solidFill>
                <a:latin typeface="+mj-lt"/>
              </a:defRPr>
            </a:lvl1pPr>
            <a:lvl2pPr marL="1439891" indent="0">
              <a:buNone/>
              <a:defRPr sz="3307">
                <a:solidFill>
                  <a:schemeClr val="accent6"/>
                </a:solidFill>
                <a:latin typeface="+mj-lt"/>
              </a:defRPr>
            </a:lvl2pPr>
            <a:lvl3pPr marL="2879782" indent="0">
              <a:buNone/>
              <a:defRPr sz="3307">
                <a:solidFill>
                  <a:schemeClr val="accent6"/>
                </a:solidFill>
                <a:latin typeface="+mj-lt"/>
              </a:defRPr>
            </a:lvl3pPr>
            <a:lvl4pPr marL="4319670" indent="0">
              <a:buNone/>
              <a:defRPr sz="3307">
                <a:solidFill>
                  <a:schemeClr val="accent6"/>
                </a:solidFill>
                <a:latin typeface="+mj-lt"/>
              </a:defRPr>
            </a:lvl4pPr>
            <a:lvl5pPr marL="5759559" indent="0">
              <a:buNone/>
              <a:defRPr sz="3307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Picture Placeholder 20">
            <a:extLst>
              <a:ext uri="{FF2B5EF4-FFF2-40B4-BE49-F238E27FC236}">
                <a16:creationId xmlns:a16="http://schemas.microsoft.com/office/drawing/2014/main" id="{B1456B59-AA63-044F-953F-B92BD3BB359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314795" y="6639868"/>
            <a:ext cx="9404793" cy="11946405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A54BC5-4C7D-0E43-9452-25BA003F34E0}"/>
              </a:ext>
            </a:extLst>
          </p:cNvPr>
          <p:cNvCxnSpPr>
            <a:cxnSpLocks/>
          </p:cNvCxnSpPr>
          <p:nvPr userDrawn="1"/>
        </p:nvCxnSpPr>
        <p:spPr>
          <a:xfrm>
            <a:off x="1079976" y="8879805"/>
            <a:ext cx="0" cy="7359838"/>
          </a:xfrm>
          <a:prstGeom prst="line">
            <a:avLst/>
          </a:prstGeom>
          <a:ln w="12700" cmpd="sng">
            <a:solidFill>
              <a:schemeClr val="accent5">
                <a:lumMod val="20000"/>
                <a:lumOff val="80000"/>
              </a:schemeClr>
            </a:solidFill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2CF5049C-ADD9-1C4C-AC17-0C852B0EE0D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9976" y="3679919"/>
            <a:ext cx="11879739" cy="13599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6300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439891" indent="0">
              <a:buFontTx/>
              <a:buNone/>
              <a:defRPr sz="3307">
                <a:latin typeface="Mission Gothic Regular" pitchFamily="50" charset="0"/>
              </a:defRPr>
            </a:lvl2pPr>
            <a:lvl3pPr marL="2879782" indent="0">
              <a:buFontTx/>
              <a:buNone/>
              <a:defRPr sz="3307">
                <a:latin typeface="Mission Gothic Regular" pitchFamily="50" charset="0"/>
              </a:defRPr>
            </a:lvl3pPr>
            <a:lvl4pPr marL="4319670" indent="0">
              <a:buFontTx/>
              <a:buNone/>
              <a:defRPr sz="3307">
                <a:latin typeface="Mission Gothic Regular" pitchFamily="50" charset="0"/>
              </a:defRPr>
            </a:lvl4pPr>
            <a:lvl5pPr marL="5759559" indent="0">
              <a:buFontTx/>
              <a:buNone/>
              <a:defRPr sz="3307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88528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&amp;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0AE1CA-8B02-FB46-A8BB-CDA9E17A42EA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12059735" y="6959864"/>
            <a:ext cx="6689853" cy="11626412"/>
          </a:xfrm>
        </p:spPr>
        <p:txBody>
          <a:bodyPr>
            <a:normAutofit/>
          </a:bodyPr>
          <a:lstStyle>
            <a:lvl1pPr marL="0" indent="0">
              <a:buNone/>
              <a:defRPr sz="5039">
                <a:solidFill>
                  <a:schemeClr val="accent6"/>
                </a:solidFill>
                <a:latin typeface="+mj-lt"/>
              </a:defRPr>
            </a:lvl1pPr>
            <a:lvl2pPr marL="1439891" indent="0">
              <a:buNone/>
              <a:defRPr sz="3307">
                <a:solidFill>
                  <a:schemeClr val="accent6"/>
                </a:solidFill>
                <a:latin typeface="+mj-lt"/>
              </a:defRPr>
            </a:lvl2pPr>
            <a:lvl3pPr marL="2879782" indent="0">
              <a:buNone/>
              <a:defRPr sz="3307">
                <a:solidFill>
                  <a:schemeClr val="accent6"/>
                </a:solidFill>
                <a:latin typeface="+mj-lt"/>
              </a:defRPr>
            </a:lvl3pPr>
            <a:lvl4pPr marL="4319670" indent="0">
              <a:buNone/>
              <a:defRPr sz="3307">
                <a:solidFill>
                  <a:schemeClr val="accent6"/>
                </a:solidFill>
                <a:latin typeface="+mj-lt"/>
              </a:defRPr>
            </a:lvl4pPr>
            <a:lvl5pPr marL="5759559" indent="0">
              <a:buNone/>
              <a:defRPr sz="3307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DDA3AE-2AA1-F443-914E-098B72119DD2}"/>
              </a:ext>
            </a:extLst>
          </p:cNvPr>
          <p:cNvSpPr>
            <a:spLocks noGrp="1"/>
          </p:cNvSpPr>
          <p:nvPr>
            <p:ph sz="quarter" idx="67" hasCustomPrompt="1"/>
          </p:nvPr>
        </p:nvSpPr>
        <p:spPr>
          <a:xfrm>
            <a:off x="1975770" y="6126550"/>
            <a:ext cx="6659854" cy="123530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  <a:endParaRPr lang="en-JM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214154E-1191-3D4D-B52C-D887FF6045C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2059735" y="5781205"/>
            <a:ext cx="5039889" cy="1151975"/>
          </a:xfrm>
        </p:spPr>
        <p:txBody>
          <a:bodyPr anchor="ctr">
            <a:noAutofit/>
          </a:bodyPr>
          <a:lstStyle>
            <a:lvl1pPr marL="0" indent="0">
              <a:buNone/>
              <a:defRPr sz="5669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3DEE827F-1CBD-4442-A7BF-0BA8A3E8278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9976" y="3679919"/>
            <a:ext cx="11879739" cy="13599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6300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439891" indent="0">
              <a:buFontTx/>
              <a:buNone/>
              <a:defRPr sz="3307">
                <a:latin typeface="Mission Gothic Regular" pitchFamily="50" charset="0"/>
              </a:defRPr>
            </a:lvl2pPr>
            <a:lvl3pPr marL="2879782" indent="0">
              <a:buFontTx/>
              <a:buNone/>
              <a:defRPr sz="3307">
                <a:latin typeface="Mission Gothic Regular" pitchFamily="50" charset="0"/>
              </a:defRPr>
            </a:lvl3pPr>
            <a:lvl4pPr marL="4319670" indent="0">
              <a:buFontTx/>
              <a:buNone/>
              <a:defRPr sz="3307">
                <a:latin typeface="Mission Gothic Regular" pitchFamily="50" charset="0"/>
              </a:defRPr>
            </a:lvl4pPr>
            <a:lvl5pPr marL="5759559" indent="0">
              <a:buFontTx/>
              <a:buNone/>
              <a:defRPr sz="3307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004810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Paragraph w/ Str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0">
            <a:extLst>
              <a:ext uri="{FF2B5EF4-FFF2-40B4-BE49-F238E27FC236}">
                <a16:creationId xmlns:a16="http://schemas.microsoft.com/office/drawing/2014/main" id="{4A78CC6F-C991-8547-A610-F9701D76EA0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439968" y="6639868"/>
            <a:ext cx="9434793" cy="11946405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  <a:endParaRPr lang="en-JM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E3494A9-1004-124C-B6AD-4458C187FDD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2059735" y="8687809"/>
            <a:ext cx="5039889" cy="1151975"/>
          </a:xfrm>
        </p:spPr>
        <p:txBody>
          <a:bodyPr anchor="ctr">
            <a:noAutofit/>
          </a:bodyPr>
          <a:lstStyle>
            <a:lvl1pPr marL="0" indent="0">
              <a:buNone/>
              <a:defRPr sz="5669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CD3040B-46D2-0F46-BF2D-B1A73E238EA5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12059735" y="9866465"/>
            <a:ext cx="6689853" cy="6373192"/>
          </a:xfrm>
        </p:spPr>
        <p:txBody>
          <a:bodyPr>
            <a:normAutofit/>
          </a:bodyPr>
          <a:lstStyle>
            <a:lvl1pPr marL="0" indent="0">
              <a:buNone/>
              <a:defRPr sz="5669">
                <a:solidFill>
                  <a:schemeClr val="accent6"/>
                </a:solidFill>
                <a:latin typeface="+mj-lt"/>
              </a:defRPr>
            </a:lvl1pPr>
            <a:lvl2pPr marL="1439891" indent="0">
              <a:buNone/>
              <a:defRPr sz="3307">
                <a:solidFill>
                  <a:schemeClr val="accent6"/>
                </a:solidFill>
                <a:latin typeface="+mj-lt"/>
              </a:defRPr>
            </a:lvl2pPr>
            <a:lvl3pPr marL="2879782" indent="0">
              <a:buNone/>
              <a:defRPr sz="3307">
                <a:solidFill>
                  <a:schemeClr val="accent6"/>
                </a:solidFill>
                <a:latin typeface="+mj-lt"/>
              </a:defRPr>
            </a:lvl3pPr>
            <a:lvl4pPr marL="4319670" indent="0">
              <a:buNone/>
              <a:defRPr sz="3307">
                <a:solidFill>
                  <a:schemeClr val="accent6"/>
                </a:solidFill>
                <a:latin typeface="+mj-lt"/>
              </a:defRPr>
            </a:lvl4pPr>
            <a:lvl5pPr marL="5759559" indent="0">
              <a:buNone/>
              <a:defRPr sz="3307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112E16-D354-1C45-8105-AA1F92D639EC}"/>
              </a:ext>
            </a:extLst>
          </p:cNvPr>
          <p:cNvCxnSpPr>
            <a:cxnSpLocks/>
          </p:cNvCxnSpPr>
          <p:nvPr userDrawn="1"/>
        </p:nvCxnSpPr>
        <p:spPr>
          <a:xfrm>
            <a:off x="11879739" y="8879805"/>
            <a:ext cx="0" cy="7359838"/>
          </a:xfrm>
          <a:prstGeom prst="line">
            <a:avLst/>
          </a:prstGeom>
          <a:ln w="12700" cmpd="sng">
            <a:solidFill>
              <a:schemeClr val="accent5">
                <a:lumMod val="20000"/>
                <a:lumOff val="80000"/>
              </a:schemeClr>
            </a:solidFill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3BC87AAE-31B3-684A-AD66-700677F5C6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9976" y="3679919"/>
            <a:ext cx="11879739" cy="13599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6300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439891" indent="0">
              <a:buFontTx/>
              <a:buNone/>
              <a:defRPr sz="3307">
                <a:latin typeface="Mission Gothic Regular" pitchFamily="50" charset="0"/>
              </a:defRPr>
            </a:lvl2pPr>
            <a:lvl3pPr marL="2879782" indent="0">
              <a:buFontTx/>
              <a:buNone/>
              <a:defRPr sz="3307">
                <a:latin typeface="Mission Gothic Regular" pitchFamily="50" charset="0"/>
              </a:defRPr>
            </a:lvl3pPr>
            <a:lvl4pPr marL="4319670" indent="0">
              <a:buFontTx/>
              <a:buNone/>
              <a:defRPr sz="3307">
                <a:latin typeface="Mission Gothic Regular" pitchFamily="50" charset="0"/>
              </a:defRPr>
            </a:lvl4pPr>
            <a:lvl5pPr marL="5759559" indent="0">
              <a:buFontTx/>
              <a:buNone/>
              <a:defRPr sz="3307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156624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-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  <a:endParaRPr lang="en-JM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E3494A9-1004-124C-B6AD-4458C187FDD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439968" y="5781205"/>
            <a:ext cx="5039889" cy="1151975"/>
          </a:xfrm>
        </p:spPr>
        <p:txBody>
          <a:bodyPr anchor="ctr">
            <a:noAutofit/>
          </a:bodyPr>
          <a:lstStyle>
            <a:lvl1pPr marL="0" indent="0">
              <a:buNone/>
              <a:defRPr sz="5669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Picture Placeholder 20">
            <a:extLst>
              <a:ext uri="{FF2B5EF4-FFF2-40B4-BE49-F238E27FC236}">
                <a16:creationId xmlns:a16="http://schemas.microsoft.com/office/drawing/2014/main" id="{96E71EF9-69B9-1D41-B76C-2E71661CCCCC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14174688" y="6639868"/>
            <a:ext cx="4532499" cy="11946405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3" name="Picture Placeholder 20">
            <a:extLst>
              <a:ext uri="{FF2B5EF4-FFF2-40B4-BE49-F238E27FC236}">
                <a16:creationId xmlns:a16="http://schemas.microsoft.com/office/drawing/2014/main" id="{4A78CC6F-C991-8547-A610-F9701D76EA0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314795" y="6639868"/>
            <a:ext cx="4532499" cy="11946405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CD3040B-46D2-0F46-BF2D-B1A73E238EA5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1439968" y="6959864"/>
            <a:ext cx="6689853" cy="11626412"/>
          </a:xfrm>
        </p:spPr>
        <p:txBody>
          <a:bodyPr>
            <a:normAutofit/>
          </a:bodyPr>
          <a:lstStyle>
            <a:lvl1pPr marL="0" indent="0">
              <a:buNone/>
              <a:defRPr sz="5039">
                <a:solidFill>
                  <a:schemeClr val="accent6"/>
                </a:solidFill>
                <a:latin typeface="+mj-lt"/>
              </a:defRPr>
            </a:lvl1pPr>
            <a:lvl2pPr marL="1439891" indent="0">
              <a:buNone/>
              <a:defRPr sz="3307">
                <a:solidFill>
                  <a:schemeClr val="accent6"/>
                </a:solidFill>
                <a:latin typeface="+mj-lt"/>
              </a:defRPr>
            </a:lvl2pPr>
            <a:lvl3pPr marL="2879782" indent="0">
              <a:buNone/>
              <a:defRPr sz="3307">
                <a:solidFill>
                  <a:schemeClr val="accent6"/>
                </a:solidFill>
                <a:latin typeface="+mj-lt"/>
              </a:defRPr>
            </a:lvl3pPr>
            <a:lvl4pPr marL="4319670" indent="0">
              <a:buNone/>
              <a:defRPr sz="3307">
                <a:solidFill>
                  <a:schemeClr val="accent6"/>
                </a:solidFill>
                <a:latin typeface="+mj-lt"/>
              </a:defRPr>
            </a:lvl4pPr>
            <a:lvl5pPr marL="5759559" indent="0">
              <a:buNone/>
              <a:defRPr sz="3307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AF286FA2-F6CA-634A-BE28-97CE8DE4F62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9976" y="3679919"/>
            <a:ext cx="11879739" cy="13599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6300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439891" indent="0">
              <a:buFontTx/>
              <a:buNone/>
              <a:defRPr sz="3307">
                <a:latin typeface="Mission Gothic Regular" pitchFamily="50" charset="0"/>
              </a:defRPr>
            </a:lvl2pPr>
            <a:lvl3pPr marL="2879782" indent="0">
              <a:buFontTx/>
              <a:buNone/>
              <a:defRPr sz="3307">
                <a:latin typeface="Mission Gothic Regular" pitchFamily="50" charset="0"/>
              </a:defRPr>
            </a:lvl3pPr>
            <a:lvl4pPr marL="4319670" indent="0">
              <a:buFontTx/>
              <a:buNone/>
              <a:defRPr sz="3307">
                <a:latin typeface="Mission Gothic Regular" pitchFamily="50" charset="0"/>
              </a:defRPr>
            </a:lvl4pPr>
            <a:lvl5pPr marL="5759559" indent="0">
              <a:buFontTx/>
              <a:buNone/>
              <a:defRPr sz="3307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029270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-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  <a:endParaRPr lang="en-JM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E3494A9-1004-124C-B6AD-4458C187FDD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2059735" y="5781205"/>
            <a:ext cx="5039889" cy="1151975"/>
          </a:xfrm>
        </p:spPr>
        <p:txBody>
          <a:bodyPr anchor="ctr">
            <a:noAutofit/>
          </a:bodyPr>
          <a:lstStyle>
            <a:lvl1pPr marL="0" indent="0">
              <a:buNone/>
              <a:defRPr sz="5669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Picture Placeholder 20">
            <a:extLst>
              <a:ext uri="{FF2B5EF4-FFF2-40B4-BE49-F238E27FC236}">
                <a16:creationId xmlns:a16="http://schemas.microsoft.com/office/drawing/2014/main" id="{96E71EF9-69B9-1D41-B76C-2E71661CCCCC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6299861" y="6639868"/>
            <a:ext cx="4532499" cy="11946405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3" name="Picture Placeholder 20">
            <a:extLst>
              <a:ext uri="{FF2B5EF4-FFF2-40B4-BE49-F238E27FC236}">
                <a16:creationId xmlns:a16="http://schemas.microsoft.com/office/drawing/2014/main" id="{4A78CC6F-C991-8547-A610-F9701D76EA0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439968" y="6639868"/>
            <a:ext cx="4532499" cy="11946405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CD3040B-46D2-0F46-BF2D-B1A73E238EA5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12059735" y="6959864"/>
            <a:ext cx="6689853" cy="11626412"/>
          </a:xfrm>
        </p:spPr>
        <p:txBody>
          <a:bodyPr>
            <a:normAutofit/>
          </a:bodyPr>
          <a:lstStyle>
            <a:lvl1pPr marL="0" indent="0">
              <a:buNone/>
              <a:defRPr sz="5039">
                <a:solidFill>
                  <a:schemeClr val="accent6"/>
                </a:solidFill>
                <a:latin typeface="+mj-lt"/>
              </a:defRPr>
            </a:lvl1pPr>
            <a:lvl2pPr marL="1439891" indent="0">
              <a:buNone/>
              <a:defRPr sz="3307">
                <a:solidFill>
                  <a:schemeClr val="accent6"/>
                </a:solidFill>
                <a:latin typeface="+mj-lt"/>
              </a:defRPr>
            </a:lvl2pPr>
            <a:lvl3pPr marL="2879782" indent="0">
              <a:buNone/>
              <a:defRPr sz="3307">
                <a:solidFill>
                  <a:schemeClr val="accent6"/>
                </a:solidFill>
                <a:latin typeface="+mj-lt"/>
              </a:defRPr>
            </a:lvl3pPr>
            <a:lvl4pPr marL="4319670" indent="0">
              <a:buNone/>
              <a:defRPr sz="3307">
                <a:solidFill>
                  <a:schemeClr val="accent6"/>
                </a:solidFill>
                <a:latin typeface="+mj-lt"/>
              </a:defRPr>
            </a:lvl4pPr>
            <a:lvl5pPr marL="5759559" indent="0">
              <a:buNone/>
              <a:defRPr sz="3307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A7E5905-A374-B74F-8218-6EE04C6A886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9976" y="3679919"/>
            <a:ext cx="11879739" cy="13599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6300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439891" indent="0">
              <a:buFontTx/>
              <a:buNone/>
              <a:defRPr sz="3307">
                <a:latin typeface="Mission Gothic Regular" pitchFamily="50" charset="0"/>
              </a:defRPr>
            </a:lvl2pPr>
            <a:lvl3pPr marL="2879782" indent="0">
              <a:buFontTx/>
              <a:buNone/>
              <a:defRPr sz="3307">
                <a:latin typeface="Mission Gothic Regular" pitchFamily="50" charset="0"/>
              </a:defRPr>
            </a:lvl3pPr>
            <a:lvl4pPr marL="4319670" indent="0">
              <a:buFontTx/>
              <a:buNone/>
              <a:defRPr sz="3307">
                <a:latin typeface="Mission Gothic Regular" pitchFamily="50" charset="0"/>
              </a:defRPr>
            </a:lvl4pPr>
            <a:lvl5pPr marL="5759559" indent="0">
              <a:buFontTx/>
              <a:buNone/>
              <a:defRPr sz="3307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880546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-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  <a:endParaRPr lang="en-JM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E3494A9-1004-124C-B6AD-4458C187FDD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364970" y="5781205"/>
            <a:ext cx="5039889" cy="1151975"/>
          </a:xfrm>
        </p:spPr>
        <p:txBody>
          <a:bodyPr anchor="ctr">
            <a:noAutofit/>
          </a:bodyPr>
          <a:lstStyle>
            <a:lvl1pPr marL="0" indent="0">
              <a:buNone/>
              <a:defRPr sz="5669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9" name="Picture Placeholder 20">
            <a:extLst>
              <a:ext uri="{FF2B5EF4-FFF2-40B4-BE49-F238E27FC236}">
                <a16:creationId xmlns:a16="http://schemas.microsoft.com/office/drawing/2014/main" id="{B734189C-33CA-DF4B-AC34-7D7B0D007C2C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15479659" y="6639854"/>
            <a:ext cx="3239929" cy="5759873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20" name="Picture Placeholder 20">
            <a:extLst>
              <a:ext uri="{FF2B5EF4-FFF2-40B4-BE49-F238E27FC236}">
                <a16:creationId xmlns:a16="http://schemas.microsoft.com/office/drawing/2014/main" id="{46FF5634-4582-904D-948F-0D5023DC341E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15479659" y="12826386"/>
            <a:ext cx="3239929" cy="5759873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91071D30-6984-D84F-943F-D18FE2FD63C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564816" y="6639868"/>
            <a:ext cx="6719852" cy="11946405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1882823-480F-8745-8678-7B193C3F372F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1364972" y="6959864"/>
            <a:ext cx="6689853" cy="11626412"/>
          </a:xfrm>
        </p:spPr>
        <p:txBody>
          <a:bodyPr>
            <a:normAutofit/>
          </a:bodyPr>
          <a:lstStyle>
            <a:lvl1pPr marL="0" indent="0">
              <a:buNone/>
              <a:defRPr sz="5039">
                <a:solidFill>
                  <a:schemeClr val="accent6"/>
                </a:solidFill>
                <a:latin typeface="+mj-lt"/>
              </a:defRPr>
            </a:lvl1pPr>
            <a:lvl2pPr marL="1439891" indent="0">
              <a:buNone/>
              <a:defRPr sz="3307">
                <a:solidFill>
                  <a:schemeClr val="accent6"/>
                </a:solidFill>
                <a:latin typeface="+mj-lt"/>
              </a:defRPr>
            </a:lvl2pPr>
            <a:lvl3pPr marL="2879782" indent="0">
              <a:buNone/>
              <a:defRPr sz="3307">
                <a:solidFill>
                  <a:schemeClr val="accent6"/>
                </a:solidFill>
                <a:latin typeface="+mj-lt"/>
              </a:defRPr>
            </a:lvl3pPr>
            <a:lvl4pPr marL="4319670" indent="0">
              <a:buNone/>
              <a:defRPr sz="3307">
                <a:solidFill>
                  <a:schemeClr val="accent6"/>
                </a:solidFill>
                <a:latin typeface="+mj-lt"/>
              </a:defRPr>
            </a:lvl4pPr>
            <a:lvl5pPr marL="5759559" indent="0">
              <a:buNone/>
              <a:defRPr sz="3307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3C4A1C76-7CF4-DF4E-81C4-D144A88DC2A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9976" y="3679919"/>
            <a:ext cx="11879739" cy="13599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6300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439891" indent="0">
              <a:buFontTx/>
              <a:buNone/>
              <a:defRPr sz="3307">
                <a:latin typeface="Mission Gothic Regular" pitchFamily="50" charset="0"/>
              </a:defRPr>
            </a:lvl2pPr>
            <a:lvl3pPr marL="2879782" indent="0">
              <a:buFontTx/>
              <a:buNone/>
              <a:defRPr sz="3307">
                <a:latin typeface="Mission Gothic Regular" pitchFamily="50" charset="0"/>
              </a:defRPr>
            </a:lvl3pPr>
            <a:lvl4pPr marL="4319670" indent="0">
              <a:buFontTx/>
              <a:buNone/>
              <a:defRPr sz="3307">
                <a:latin typeface="Mission Gothic Regular" pitchFamily="50" charset="0"/>
              </a:defRPr>
            </a:lvl4pPr>
            <a:lvl5pPr marL="5759559" indent="0">
              <a:buFontTx/>
              <a:buNone/>
              <a:defRPr sz="3307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832067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-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  <a:endParaRPr lang="en-JM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E3494A9-1004-124C-B6AD-4458C187FDD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2059735" y="5781205"/>
            <a:ext cx="5039889" cy="1151975"/>
          </a:xfrm>
        </p:spPr>
        <p:txBody>
          <a:bodyPr anchor="ctr">
            <a:noAutofit/>
          </a:bodyPr>
          <a:lstStyle>
            <a:lvl1pPr marL="0" indent="0">
              <a:buNone/>
              <a:defRPr sz="5669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9" name="Picture Placeholder 20">
            <a:extLst>
              <a:ext uri="{FF2B5EF4-FFF2-40B4-BE49-F238E27FC236}">
                <a16:creationId xmlns:a16="http://schemas.microsoft.com/office/drawing/2014/main" id="{B734189C-33CA-DF4B-AC34-7D7B0D007C2C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8279818" y="6639854"/>
            <a:ext cx="3239929" cy="5759873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20" name="Picture Placeholder 20">
            <a:extLst>
              <a:ext uri="{FF2B5EF4-FFF2-40B4-BE49-F238E27FC236}">
                <a16:creationId xmlns:a16="http://schemas.microsoft.com/office/drawing/2014/main" id="{46FF5634-4582-904D-948F-0D5023DC341E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8279818" y="12826386"/>
            <a:ext cx="3239929" cy="5759873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91071D30-6984-D84F-943F-D18FE2FD63C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364975" y="6639868"/>
            <a:ext cx="6719852" cy="11946405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1882823-480F-8745-8678-7B193C3F372F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12059735" y="6959864"/>
            <a:ext cx="6689853" cy="11626412"/>
          </a:xfrm>
        </p:spPr>
        <p:txBody>
          <a:bodyPr>
            <a:normAutofit/>
          </a:bodyPr>
          <a:lstStyle>
            <a:lvl1pPr marL="0" indent="0">
              <a:buNone/>
              <a:defRPr sz="5039">
                <a:solidFill>
                  <a:schemeClr val="accent6"/>
                </a:solidFill>
                <a:latin typeface="+mj-lt"/>
              </a:defRPr>
            </a:lvl1pPr>
            <a:lvl2pPr marL="1439891" indent="0">
              <a:buNone/>
              <a:defRPr sz="3307">
                <a:solidFill>
                  <a:schemeClr val="accent6"/>
                </a:solidFill>
                <a:latin typeface="+mj-lt"/>
              </a:defRPr>
            </a:lvl2pPr>
            <a:lvl3pPr marL="2879782" indent="0">
              <a:buNone/>
              <a:defRPr sz="3307">
                <a:solidFill>
                  <a:schemeClr val="accent6"/>
                </a:solidFill>
                <a:latin typeface="+mj-lt"/>
              </a:defRPr>
            </a:lvl3pPr>
            <a:lvl4pPr marL="4319670" indent="0">
              <a:buNone/>
              <a:defRPr sz="3307">
                <a:solidFill>
                  <a:schemeClr val="accent6"/>
                </a:solidFill>
                <a:latin typeface="+mj-lt"/>
              </a:defRPr>
            </a:lvl4pPr>
            <a:lvl5pPr marL="5759559" indent="0">
              <a:buNone/>
              <a:defRPr sz="3307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D97E914F-9184-DD42-9BF3-F735C2D88D0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9976" y="3679919"/>
            <a:ext cx="11879739" cy="13599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6300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439891" indent="0">
              <a:buFontTx/>
              <a:buNone/>
              <a:defRPr sz="3307">
                <a:latin typeface="Mission Gothic Regular" pitchFamily="50" charset="0"/>
              </a:defRPr>
            </a:lvl2pPr>
            <a:lvl3pPr marL="2879782" indent="0">
              <a:buFontTx/>
              <a:buNone/>
              <a:defRPr sz="3307">
                <a:latin typeface="Mission Gothic Regular" pitchFamily="50" charset="0"/>
              </a:defRPr>
            </a:lvl3pPr>
            <a:lvl4pPr marL="4319670" indent="0">
              <a:buFontTx/>
              <a:buNone/>
              <a:defRPr sz="3307">
                <a:latin typeface="Mission Gothic Regular" pitchFamily="50" charset="0"/>
              </a:defRPr>
            </a:lvl4pPr>
            <a:lvl5pPr marL="5759559" indent="0">
              <a:buFontTx/>
              <a:buNone/>
              <a:defRPr sz="3307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542406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- 3 Photo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E3494A9-1004-124C-B6AD-4458C187FDD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364970" y="5781205"/>
            <a:ext cx="5039889" cy="1151975"/>
          </a:xfrm>
        </p:spPr>
        <p:txBody>
          <a:bodyPr anchor="ctr">
            <a:noAutofit/>
          </a:bodyPr>
          <a:lstStyle>
            <a:lvl1pPr marL="0" indent="0">
              <a:buNone/>
              <a:defRPr sz="5669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1A79B9E-D6E6-2C48-A0F1-AE9943617486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1364972" y="6959864"/>
            <a:ext cx="6689853" cy="11626412"/>
          </a:xfrm>
        </p:spPr>
        <p:txBody>
          <a:bodyPr>
            <a:normAutofit/>
          </a:bodyPr>
          <a:lstStyle>
            <a:lvl1pPr marL="0" indent="0">
              <a:buNone/>
              <a:defRPr sz="5039">
                <a:solidFill>
                  <a:schemeClr val="accent6"/>
                </a:solidFill>
                <a:latin typeface="+mj-lt"/>
              </a:defRPr>
            </a:lvl1pPr>
            <a:lvl2pPr marL="1439891" indent="0">
              <a:buNone/>
              <a:defRPr sz="3307">
                <a:solidFill>
                  <a:schemeClr val="accent6"/>
                </a:solidFill>
                <a:latin typeface="+mj-lt"/>
              </a:defRPr>
            </a:lvl2pPr>
            <a:lvl3pPr marL="2879782" indent="0">
              <a:buNone/>
              <a:defRPr sz="3307">
                <a:solidFill>
                  <a:schemeClr val="accent6"/>
                </a:solidFill>
                <a:latin typeface="+mj-lt"/>
              </a:defRPr>
            </a:lvl3pPr>
            <a:lvl4pPr marL="4319670" indent="0">
              <a:buNone/>
              <a:defRPr sz="3307">
                <a:solidFill>
                  <a:schemeClr val="accent6"/>
                </a:solidFill>
                <a:latin typeface="+mj-lt"/>
              </a:defRPr>
            </a:lvl4pPr>
            <a:lvl5pPr marL="5759559" indent="0">
              <a:buNone/>
              <a:defRPr sz="3307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  <a:endParaRPr lang="en-JM" dirty="0"/>
          </a:p>
        </p:txBody>
      </p:sp>
      <p:sp>
        <p:nvSpPr>
          <p:cNvPr id="11" name="Picture Placeholder 20">
            <a:extLst>
              <a:ext uri="{FF2B5EF4-FFF2-40B4-BE49-F238E27FC236}">
                <a16:creationId xmlns:a16="http://schemas.microsoft.com/office/drawing/2014/main" id="{82E2BD4E-4A34-2540-9837-3884A3ECCB43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8504813" y="6639854"/>
            <a:ext cx="3239929" cy="5759873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3" name="Picture Placeholder 20">
            <a:extLst>
              <a:ext uri="{FF2B5EF4-FFF2-40B4-BE49-F238E27FC236}">
                <a16:creationId xmlns:a16="http://schemas.microsoft.com/office/drawing/2014/main" id="{36317917-D019-864F-B073-F7E912D9FAF5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8504813" y="12826386"/>
            <a:ext cx="3239929" cy="5759873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4" name="Picture Placeholder 20">
            <a:extLst>
              <a:ext uri="{FF2B5EF4-FFF2-40B4-BE49-F238E27FC236}">
                <a16:creationId xmlns:a16="http://schemas.microsoft.com/office/drawing/2014/main" id="{8F905420-B957-9547-A519-351216334F1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1999736" y="6639868"/>
            <a:ext cx="6719852" cy="11946405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E7F152B-37EE-7E41-8596-6E6C138184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9976" y="3679919"/>
            <a:ext cx="11879739" cy="13599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6300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439891" indent="0">
              <a:buFontTx/>
              <a:buNone/>
              <a:defRPr sz="3307">
                <a:latin typeface="Mission Gothic Regular" pitchFamily="50" charset="0"/>
              </a:defRPr>
            </a:lvl2pPr>
            <a:lvl3pPr marL="2879782" indent="0">
              <a:buFontTx/>
              <a:buNone/>
              <a:defRPr sz="3307">
                <a:latin typeface="Mission Gothic Regular" pitchFamily="50" charset="0"/>
              </a:defRPr>
            </a:lvl3pPr>
            <a:lvl4pPr marL="4319670" indent="0">
              <a:buFontTx/>
              <a:buNone/>
              <a:defRPr sz="3307">
                <a:latin typeface="Mission Gothic Regular" pitchFamily="50" charset="0"/>
              </a:defRPr>
            </a:lvl4pPr>
            <a:lvl5pPr marL="5759559" indent="0">
              <a:buFontTx/>
              <a:buNone/>
              <a:defRPr sz="3307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975547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- Paragraph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  <a:endParaRPr lang="en-JM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E3494A9-1004-124C-B6AD-4458C187FDD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2059735" y="5781205"/>
            <a:ext cx="5039889" cy="1151975"/>
          </a:xfrm>
        </p:spPr>
        <p:txBody>
          <a:bodyPr anchor="ctr">
            <a:noAutofit/>
          </a:bodyPr>
          <a:lstStyle>
            <a:lvl1pPr marL="0" indent="0">
              <a:buNone/>
              <a:defRPr sz="5669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Picture Placeholder 20">
            <a:extLst>
              <a:ext uri="{FF2B5EF4-FFF2-40B4-BE49-F238E27FC236}">
                <a16:creationId xmlns:a16="http://schemas.microsoft.com/office/drawing/2014/main" id="{82E2BD4E-4A34-2540-9837-3884A3ECCB43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1364970" y="6639854"/>
            <a:ext cx="3239929" cy="5759873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3" name="Picture Placeholder 20">
            <a:extLst>
              <a:ext uri="{FF2B5EF4-FFF2-40B4-BE49-F238E27FC236}">
                <a16:creationId xmlns:a16="http://schemas.microsoft.com/office/drawing/2014/main" id="{36317917-D019-864F-B073-F7E912D9FAF5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1364970" y="12826386"/>
            <a:ext cx="3239929" cy="5759873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4" name="Picture Placeholder 20">
            <a:extLst>
              <a:ext uri="{FF2B5EF4-FFF2-40B4-BE49-F238E27FC236}">
                <a16:creationId xmlns:a16="http://schemas.microsoft.com/office/drawing/2014/main" id="{8F905420-B957-9547-A519-351216334F1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859896" y="6639868"/>
            <a:ext cx="6719852" cy="11946405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1A79B9E-D6E6-2C48-A0F1-AE9943617486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12059735" y="6959864"/>
            <a:ext cx="6689853" cy="11626412"/>
          </a:xfrm>
        </p:spPr>
        <p:txBody>
          <a:bodyPr>
            <a:normAutofit/>
          </a:bodyPr>
          <a:lstStyle>
            <a:lvl1pPr marL="0" indent="0">
              <a:buNone/>
              <a:defRPr sz="5039">
                <a:solidFill>
                  <a:schemeClr val="accent6"/>
                </a:solidFill>
                <a:latin typeface="+mj-lt"/>
              </a:defRPr>
            </a:lvl1pPr>
            <a:lvl2pPr marL="1439891" indent="0">
              <a:buNone/>
              <a:defRPr sz="3307">
                <a:solidFill>
                  <a:schemeClr val="accent6"/>
                </a:solidFill>
                <a:latin typeface="+mj-lt"/>
              </a:defRPr>
            </a:lvl2pPr>
            <a:lvl3pPr marL="2879782" indent="0">
              <a:buNone/>
              <a:defRPr sz="3307">
                <a:solidFill>
                  <a:schemeClr val="accent6"/>
                </a:solidFill>
                <a:latin typeface="+mj-lt"/>
              </a:defRPr>
            </a:lvl3pPr>
            <a:lvl4pPr marL="4319670" indent="0">
              <a:buNone/>
              <a:defRPr sz="3307">
                <a:solidFill>
                  <a:schemeClr val="accent6"/>
                </a:solidFill>
                <a:latin typeface="+mj-lt"/>
              </a:defRPr>
            </a:lvl4pPr>
            <a:lvl5pPr marL="5759559" indent="0">
              <a:buNone/>
              <a:defRPr sz="3307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CA927300-1D3E-D44D-B194-885A5869B38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9976" y="3679919"/>
            <a:ext cx="11879739" cy="13599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6300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439891" indent="0">
              <a:buFontTx/>
              <a:buNone/>
              <a:defRPr sz="3307">
                <a:latin typeface="Mission Gothic Regular" pitchFamily="50" charset="0"/>
              </a:defRPr>
            </a:lvl2pPr>
            <a:lvl3pPr marL="2879782" indent="0">
              <a:buFontTx/>
              <a:buNone/>
              <a:defRPr sz="3307">
                <a:latin typeface="Mission Gothic Regular" pitchFamily="50" charset="0"/>
              </a:defRPr>
            </a:lvl3pPr>
            <a:lvl4pPr marL="4319670" indent="0">
              <a:buFontTx/>
              <a:buNone/>
              <a:defRPr sz="3307">
                <a:latin typeface="Mission Gothic Regular" pitchFamily="50" charset="0"/>
              </a:defRPr>
            </a:lvl4pPr>
            <a:lvl5pPr marL="5759559" indent="0">
              <a:buFontTx/>
              <a:buNone/>
              <a:defRPr sz="3307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658946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- 3 Photo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E3494A9-1004-124C-B6AD-4458C187FDD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364970" y="5781205"/>
            <a:ext cx="5039889" cy="1151975"/>
          </a:xfrm>
        </p:spPr>
        <p:txBody>
          <a:bodyPr anchor="ctr">
            <a:noAutofit/>
          </a:bodyPr>
          <a:lstStyle>
            <a:lvl1pPr marL="0" indent="0">
              <a:buNone/>
              <a:defRPr sz="5669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B62CD4D-65CE-0445-AD19-EA470B288846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1364972" y="6959864"/>
            <a:ext cx="6689853" cy="11626412"/>
          </a:xfrm>
        </p:spPr>
        <p:txBody>
          <a:bodyPr>
            <a:normAutofit/>
          </a:bodyPr>
          <a:lstStyle>
            <a:lvl1pPr marL="0" indent="0">
              <a:buNone/>
              <a:defRPr sz="5039">
                <a:solidFill>
                  <a:schemeClr val="accent6"/>
                </a:solidFill>
                <a:latin typeface="+mj-lt"/>
              </a:defRPr>
            </a:lvl1pPr>
            <a:lvl2pPr marL="1439891" indent="0">
              <a:buNone/>
              <a:defRPr sz="3307">
                <a:solidFill>
                  <a:schemeClr val="accent6"/>
                </a:solidFill>
                <a:latin typeface="+mj-lt"/>
              </a:defRPr>
            </a:lvl2pPr>
            <a:lvl3pPr marL="2879782" indent="0">
              <a:buNone/>
              <a:defRPr sz="3307">
                <a:solidFill>
                  <a:schemeClr val="accent6"/>
                </a:solidFill>
                <a:latin typeface="+mj-lt"/>
              </a:defRPr>
            </a:lvl3pPr>
            <a:lvl4pPr marL="4319670" indent="0">
              <a:buNone/>
              <a:defRPr sz="3307">
                <a:solidFill>
                  <a:schemeClr val="accent6"/>
                </a:solidFill>
                <a:latin typeface="+mj-lt"/>
              </a:defRPr>
            </a:lvl4pPr>
            <a:lvl5pPr marL="5759559" indent="0">
              <a:buNone/>
              <a:defRPr sz="3307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  <a:endParaRPr lang="en-JM" dirty="0"/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FCB19EDA-358E-5540-9279-C57CD86099A2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8504813" y="6639868"/>
            <a:ext cx="3239929" cy="11946405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5" name="Picture Placeholder 20">
            <a:extLst>
              <a:ext uri="{FF2B5EF4-FFF2-40B4-BE49-F238E27FC236}">
                <a16:creationId xmlns:a16="http://schemas.microsoft.com/office/drawing/2014/main" id="{7280D378-5915-3C4E-A715-F6431A2FBF67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15479659" y="6639868"/>
            <a:ext cx="3239929" cy="11946405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6" name="Picture Placeholder 20">
            <a:extLst>
              <a:ext uri="{FF2B5EF4-FFF2-40B4-BE49-F238E27FC236}">
                <a16:creationId xmlns:a16="http://schemas.microsoft.com/office/drawing/2014/main" id="{AB12181A-DD95-5844-9635-BB4B45B5889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1999736" y="6639868"/>
            <a:ext cx="3239929" cy="11946405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B4EAA16B-5936-1846-ADDD-8544F07841B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9976" y="3679919"/>
            <a:ext cx="11879739" cy="13599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6300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439891" indent="0">
              <a:buFontTx/>
              <a:buNone/>
              <a:defRPr sz="3307">
                <a:latin typeface="Mission Gothic Regular" pitchFamily="50" charset="0"/>
              </a:defRPr>
            </a:lvl2pPr>
            <a:lvl3pPr marL="2879782" indent="0">
              <a:buFontTx/>
              <a:buNone/>
              <a:defRPr sz="3307">
                <a:latin typeface="Mission Gothic Regular" pitchFamily="50" charset="0"/>
              </a:defRPr>
            </a:lvl3pPr>
            <a:lvl4pPr marL="4319670" indent="0">
              <a:buFontTx/>
              <a:buNone/>
              <a:defRPr sz="3307">
                <a:latin typeface="Mission Gothic Regular" pitchFamily="50" charset="0"/>
              </a:defRPr>
            </a:lvl4pPr>
            <a:lvl5pPr marL="5759559" indent="0">
              <a:buFontTx/>
              <a:buNone/>
              <a:defRPr sz="3307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3676639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- Paragraph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  <a:endParaRPr lang="en-JM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E3494A9-1004-124C-B6AD-4458C187FDD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2059735" y="5781205"/>
            <a:ext cx="5039889" cy="1151975"/>
          </a:xfrm>
        </p:spPr>
        <p:txBody>
          <a:bodyPr anchor="ctr">
            <a:noAutofit/>
          </a:bodyPr>
          <a:lstStyle>
            <a:lvl1pPr marL="0" indent="0">
              <a:buNone/>
              <a:defRPr sz="5669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FCB19EDA-358E-5540-9279-C57CD86099A2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1364970" y="6639868"/>
            <a:ext cx="3239929" cy="11946405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5" name="Picture Placeholder 20">
            <a:extLst>
              <a:ext uri="{FF2B5EF4-FFF2-40B4-BE49-F238E27FC236}">
                <a16:creationId xmlns:a16="http://schemas.microsoft.com/office/drawing/2014/main" id="{7280D378-5915-3C4E-A715-F6431A2FBF67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8339816" y="6639868"/>
            <a:ext cx="3239929" cy="11946405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6" name="Picture Placeholder 20">
            <a:extLst>
              <a:ext uri="{FF2B5EF4-FFF2-40B4-BE49-F238E27FC236}">
                <a16:creationId xmlns:a16="http://schemas.microsoft.com/office/drawing/2014/main" id="{AB12181A-DD95-5844-9635-BB4B45B5889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859893" y="6639868"/>
            <a:ext cx="3239929" cy="11946405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B62CD4D-65CE-0445-AD19-EA470B288846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12059735" y="6959864"/>
            <a:ext cx="6689853" cy="11626412"/>
          </a:xfrm>
        </p:spPr>
        <p:txBody>
          <a:bodyPr>
            <a:normAutofit/>
          </a:bodyPr>
          <a:lstStyle>
            <a:lvl1pPr marL="0" indent="0">
              <a:buNone/>
              <a:defRPr sz="5039">
                <a:solidFill>
                  <a:schemeClr val="accent6"/>
                </a:solidFill>
                <a:latin typeface="+mj-lt"/>
              </a:defRPr>
            </a:lvl1pPr>
            <a:lvl2pPr marL="1439891" indent="0">
              <a:buNone/>
              <a:defRPr sz="3307">
                <a:solidFill>
                  <a:schemeClr val="accent6"/>
                </a:solidFill>
                <a:latin typeface="+mj-lt"/>
              </a:defRPr>
            </a:lvl2pPr>
            <a:lvl3pPr marL="2879782" indent="0">
              <a:buNone/>
              <a:defRPr sz="3307">
                <a:solidFill>
                  <a:schemeClr val="accent6"/>
                </a:solidFill>
                <a:latin typeface="+mj-lt"/>
              </a:defRPr>
            </a:lvl3pPr>
            <a:lvl4pPr marL="4319670" indent="0">
              <a:buNone/>
              <a:defRPr sz="3307">
                <a:solidFill>
                  <a:schemeClr val="accent6"/>
                </a:solidFill>
                <a:latin typeface="+mj-lt"/>
              </a:defRPr>
            </a:lvl4pPr>
            <a:lvl5pPr marL="5759559" indent="0">
              <a:buNone/>
              <a:defRPr sz="3307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0FB98366-4987-6042-BF64-FA33747813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9976" y="3679919"/>
            <a:ext cx="11879739" cy="13599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6300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439891" indent="0">
              <a:buFontTx/>
              <a:buNone/>
              <a:defRPr sz="3307">
                <a:latin typeface="Mission Gothic Regular" pitchFamily="50" charset="0"/>
              </a:defRPr>
            </a:lvl2pPr>
            <a:lvl3pPr marL="2879782" indent="0">
              <a:buFontTx/>
              <a:buNone/>
              <a:defRPr sz="3307">
                <a:latin typeface="Mission Gothic Regular" pitchFamily="50" charset="0"/>
              </a:defRPr>
            </a:lvl3pPr>
            <a:lvl4pPr marL="4319670" indent="0">
              <a:buFontTx/>
              <a:buNone/>
              <a:defRPr sz="3307">
                <a:latin typeface="Mission Gothic Regular" pitchFamily="50" charset="0"/>
              </a:defRPr>
            </a:lvl4pPr>
            <a:lvl5pPr marL="5759559" indent="0">
              <a:buFontTx/>
              <a:buNone/>
              <a:defRPr sz="3307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441918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ragraph - 3 Photo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E3494A9-1004-124C-B6AD-4458C187FDD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364970" y="5781205"/>
            <a:ext cx="5039889" cy="1151975"/>
          </a:xfrm>
        </p:spPr>
        <p:txBody>
          <a:bodyPr anchor="ctr">
            <a:noAutofit/>
          </a:bodyPr>
          <a:lstStyle>
            <a:lvl1pPr marL="0" indent="0">
              <a:buNone/>
              <a:defRPr sz="5669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B62CD4D-65CE-0445-AD19-EA470B288846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1364972" y="6959864"/>
            <a:ext cx="6689853" cy="11626412"/>
          </a:xfrm>
        </p:spPr>
        <p:txBody>
          <a:bodyPr>
            <a:normAutofit/>
          </a:bodyPr>
          <a:lstStyle>
            <a:lvl1pPr marL="0" indent="0">
              <a:buNone/>
              <a:defRPr sz="5039">
                <a:solidFill>
                  <a:schemeClr val="accent6"/>
                </a:solidFill>
                <a:latin typeface="+mj-lt"/>
              </a:defRPr>
            </a:lvl1pPr>
            <a:lvl2pPr marL="1439891" indent="0">
              <a:buNone/>
              <a:defRPr sz="3307">
                <a:solidFill>
                  <a:schemeClr val="accent6"/>
                </a:solidFill>
                <a:latin typeface="+mj-lt"/>
              </a:defRPr>
            </a:lvl2pPr>
            <a:lvl3pPr marL="2879782" indent="0">
              <a:buNone/>
              <a:defRPr sz="3307">
                <a:solidFill>
                  <a:schemeClr val="accent6"/>
                </a:solidFill>
                <a:latin typeface="+mj-lt"/>
              </a:defRPr>
            </a:lvl3pPr>
            <a:lvl4pPr marL="4319670" indent="0">
              <a:buNone/>
              <a:defRPr sz="3307">
                <a:solidFill>
                  <a:schemeClr val="accent6"/>
                </a:solidFill>
                <a:latin typeface="+mj-lt"/>
              </a:defRPr>
            </a:lvl4pPr>
            <a:lvl5pPr marL="5759559" indent="0">
              <a:buNone/>
              <a:defRPr sz="3307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  <a:endParaRPr lang="en-JM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CA1D05C-CDD0-0E4C-B3FC-4605E4FFEEA1}"/>
              </a:ext>
            </a:extLst>
          </p:cNvPr>
          <p:cNvSpPr>
            <a:spLocks noGrp="1"/>
          </p:cNvSpPr>
          <p:nvPr>
            <p:ph sz="quarter" idx="70" hasCustomPrompt="1"/>
          </p:nvPr>
        </p:nvSpPr>
        <p:spPr>
          <a:xfrm>
            <a:off x="17639612" y="6126553"/>
            <a:ext cx="3946203" cy="124597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7912FFE5-1CB4-F045-A292-F69CC476ED40}"/>
              </a:ext>
            </a:extLst>
          </p:cNvPr>
          <p:cNvSpPr>
            <a:spLocks noGrp="1"/>
          </p:cNvSpPr>
          <p:nvPr>
            <p:ph sz="quarter" idx="71" hasCustomPrompt="1"/>
          </p:nvPr>
        </p:nvSpPr>
        <p:spPr>
          <a:xfrm>
            <a:off x="13319707" y="6126553"/>
            <a:ext cx="3946203" cy="124597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3450C884-93ED-554E-83A2-5A3791891023}"/>
              </a:ext>
            </a:extLst>
          </p:cNvPr>
          <p:cNvSpPr>
            <a:spLocks noGrp="1"/>
          </p:cNvSpPr>
          <p:nvPr>
            <p:ph sz="quarter" idx="72" hasCustomPrompt="1"/>
          </p:nvPr>
        </p:nvSpPr>
        <p:spPr>
          <a:xfrm>
            <a:off x="9006662" y="6126553"/>
            <a:ext cx="3946203" cy="124597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5CF0CF10-2B0A-A54E-BB7E-765C6DA0C77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9976" y="3679919"/>
            <a:ext cx="11879739" cy="13599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6300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439891" indent="0">
              <a:buFontTx/>
              <a:buNone/>
              <a:defRPr sz="3307">
                <a:latin typeface="Mission Gothic Regular" pitchFamily="50" charset="0"/>
              </a:defRPr>
            </a:lvl2pPr>
            <a:lvl3pPr marL="2879782" indent="0">
              <a:buFontTx/>
              <a:buNone/>
              <a:defRPr sz="3307">
                <a:latin typeface="Mission Gothic Regular" pitchFamily="50" charset="0"/>
              </a:defRPr>
            </a:lvl3pPr>
            <a:lvl4pPr marL="4319670" indent="0">
              <a:buFontTx/>
              <a:buNone/>
              <a:defRPr sz="3307">
                <a:latin typeface="Mission Gothic Regular" pitchFamily="50" charset="0"/>
              </a:defRPr>
            </a:lvl4pPr>
            <a:lvl5pPr marL="5759559" indent="0">
              <a:buFontTx/>
              <a:buNone/>
              <a:defRPr sz="3307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261355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&amp; Object w/ Str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76D410-4B83-F14A-8A44-73743DDFA8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12419737" y="6639874"/>
            <a:ext cx="7057345" cy="109064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  <a:endParaRPr lang="en-JM" dirty="0"/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10751764" y="7716544"/>
            <a:ext cx="0" cy="982974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9CB8C5-2A00-2744-AEA8-4CF07F3A345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026448" y="6611158"/>
            <a:ext cx="5039889" cy="1151975"/>
          </a:xfrm>
        </p:spPr>
        <p:txBody>
          <a:bodyPr anchor="ctr">
            <a:noAutofit/>
          </a:bodyPr>
          <a:lstStyle>
            <a:lvl1pPr marL="0" indent="0">
              <a:buNone/>
              <a:defRPr sz="5669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5353C37-6C7B-2349-9D02-9F2B54081D33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2024954" y="7839828"/>
            <a:ext cx="7057354" cy="9759785"/>
          </a:xfrm>
        </p:spPr>
        <p:txBody>
          <a:bodyPr>
            <a:normAutofit/>
          </a:bodyPr>
          <a:lstStyle>
            <a:lvl1pPr marL="0" indent="0">
              <a:buNone/>
              <a:defRPr sz="5039">
                <a:solidFill>
                  <a:schemeClr val="accent6"/>
                </a:solidFill>
                <a:latin typeface="+mj-lt"/>
              </a:defRPr>
            </a:lvl1pPr>
            <a:lvl2pPr marL="1439891" indent="0">
              <a:buNone/>
              <a:defRPr sz="3307">
                <a:solidFill>
                  <a:schemeClr val="accent6"/>
                </a:solidFill>
                <a:latin typeface="+mj-lt"/>
              </a:defRPr>
            </a:lvl2pPr>
            <a:lvl3pPr marL="2879782" indent="0">
              <a:buNone/>
              <a:defRPr sz="3307">
                <a:solidFill>
                  <a:schemeClr val="accent6"/>
                </a:solidFill>
                <a:latin typeface="+mj-lt"/>
              </a:defRPr>
            </a:lvl3pPr>
            <a:lvl4pPr marL="4319670" indent="0">
              <a:buNone/>
              <a:defRPr sz="3307">
                <a:solidFill>
                  <a:schemeClr val="accent6"/>
                </a:solidFill>
                <a:latin typeface="+mj-lt"/>
              </a:defRPr>
            </a:lvl4pPr>
            <a:lvl5pPr marL="5759559" indent="0">
              <a:buNone/>
              <a:defRPr sz="3307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7DBCCD39-00DA-144F-86F5-3619E1AE95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9976" y="3679919"/>
            <a:ext cx="11879739" cy="13599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6300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439891" indent="0">
              <a:buFontTx/>
              <a:buNone/>
              <a:defRPr sz="3307">
                <a:latin typeface="Mission Gothic Regular" pitchFamily="50" charset="0"/>
              </a:defRPr>
            </a:lvl2pPr>
            <a:lvl3pPr marL="2879782" indent="0">
              <a:buFontTx/>
              <a:buNone/>
              <a:defRPr sz="3307">
                <a:latin typeface="Mission Gothic Regular" pitchFamily="50" charset="0"/>
              </a:defRPr>
            </a:lvl3pPr>
            <a:lvl4pPr marL="4319670" indent="0">
              <a:buFontTx/>
              <a:buNone/>
              <a:defRPr sz="3307">
                <a:latin typeface="Mission Gothic Regular" pitchFamily="50" charset="0"/>
              </a:defRPr>
            </a:lvl4pPr>
            <a:lvl5pPr marL="5759559" indent="0">
              <a:buFontTx/>
              <a:buNone/>
              <a:defRPr sz="3307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6837676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- 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  <a:endParaRPr lang="en-JM" dirty="0"/>
          </a:p>
        </p:txBody>
      </p:sp>
      <p:sp>
        <p:nvSpPr>
          <p:cNvPr id="13" name="Picture Placeholder 20">
            <a:extLst>
              <a:ext uri="{FF2B5EF4-FFF2-40B4-BE49-F238E27FC236}">
                <a16:creationId xmlns:a16="http://schemas.microsoft.com/office/drawing/2014/main" id="{4A78CC6F-C991-8547-A610-F9701D76EA0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1519747" y="6639854"/>
            <a:ext cx="3239929" cy="5759873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347CC9E8-8DD5-6A47-BFAB-A1BC09E5F442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1519747" y="12826386"/>
            <a:ext cx="3239929" cy="5759873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4" name="Picture Placeholder 20">
            <a:extLst>
              <a:ext uri="{FF2B5EF4-FFF2-40B4-BE49-F238E27FC236}">
                <a16:creationId xmlns:a16="http://schemas.microsoft.com/office/drawing/2014/main" id="{89FFC11E-E20D-1045-A1D6-6E7E664C9B19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4984670" y="6639854"/>
            <a:ext cx="3239929" cy="5759873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5" name="Picture Placeholder 20">
            <a:extLst>
              <a:ext uri="{FF2B5EF4-FFF2-40B4-BE49-F238E27FC236}">
                <a16:creationId xmlns:a16="http://schemas.microsoft.com/office/drawing/2014/main" id="{566E100D-6773-E742-8749-23A3459C41D2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4984670" y="12826386"/>
            <a:ext cx="3239929" cy="5759873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94215CD-10D2-F242-B32A-AB63E13D7F9D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1364970" y="5781205"/>
            <a:ext cx="5039889" cy="1151975"/>
          </a:xfrm>
        </p:spPr>
        <p:txBody>
          <a:bodyPr anchor="ctr">
            <a:noAutofit/>
          </a:bodyPr>
          <a:lstStyle>
            <a:lvl1pPr marL="0" indent="0">
              <a:buNone/>
              <a:defRPr sz="5669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76602B9-C7C3-5D49-8858-64D6BE9ADF36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1364972" y="6959864"/>
            <a:ext cx="6689853" cy="11626412"/>
          </a:xfrm>
        </p:spPr>
        <p:txBody>
          <a:bodyPr>
            <a:normAutofit/>
          </a:bodyPr>
          <a:lstStyle>
            <a:lvl1pPr marL="0" indent="0">
              <a:buNone/>
              <a:defRPr sz="5039">
                <a:solidFill>
                  <a:schemeClr val="accent6"/>
                </a:solidFill>
                <a:latin typeface="+mj-lt"/>
              </a:defRPr>
            </a:lvl1pPr>
            <a:lvl2pPr marL="1439891" indent="0">
              <a:buNone/>
              <a:defRPr sz="3307">
                <a:solidFill>
                  <a:schemeClr val="accent6"/>
                </a:solidFill>
                <a:latin typeface="+mj-lt"/>
              </a:defRPr>
            </a:lvl2pPr>
            <a:lvl3pPr marL="2879782" indent="0">
              <a:buNone/>
              <a:defRPr sz="3307">
                <a:solidFill>
                  <a:schemeClr val="accent6"/>
                </a:solidFill>
                <a:latin typeface="+mj-lt"/>
              </a:defRPr>
            </a:lvl3pPr>
            <a:lvl4pPr marL="4319670" indent="0">
              <a:buNone/>
              <a:defRPr sz="3307">
                <a:solidFill>
                  <a:schemeClr val="accent6"/>
                </a:solidFill>
                <a:latin typeface="+mj-lt"/>
              </a:defRPr>
            </a:lvl4pPr>
            <a:lvl5pPr marL="5759559" indent="0">
              <a:buNone/>
              <a:defRPr sz="3307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E87F292D-6CB7-C942-8C4C-6BC924DD7D7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9976" y="3679919"/>
            <a:ext cx="11879739" cy="13599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6300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439891" indent="0">
              <a:buFontTx/>
              <a:buNone/>
              <a:defRPr sz="3307">
                <a:latin typeface="Mission Gothic Regular" pitchFamily="50" charset="0"/>
              </a:defRPr>
            </a:lvl2pPr>
            <a:lvl3pPr marL="2879782" indent="0">
              <a:buFontTx/>
              <a:buNone/>
              <a:defRPr sz="3307">
                <a:latin typeface="Mission Gothic Regular" pitchFamily="50" charset="0"/>
              </a:defRPr>
            </a:lvl3pPr>
            <a:lvl4pPr marL="4319670" indent="0">
              <a:buFontTx/>
              <a:buNone/>
              <a:defRPr sz="3307">
                <a:latin typeface="Mission Gothic Regular" pitchFamily="50" charset="0"/>
              </a:defRPr>
            </a:lvl4pPr>
            <a:lvl5pPr marL="5759559" indent="0">
              <a:buFontTx/>
              <a:buNone/>
              <a:defRPr sz="3307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509282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 -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  <a:endParaRPr lang="en-JM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E3494A9-1004-124C-B6AD-4458C187FDD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2059735" y="5781205"/>
            <a:ext cx="5039889" cy="1151975"/>
          </a:xfrm>
        </p:spPr>
        <p:txBody>
          <a:bodyPr anchor="ctr">
            <a:noAutofit/>
          </a:bodyPr>
          <a:lstStyle>
            <a:lvl1pPr marL="0" indent="0">
              <a:buNone/>
              <a:defRPr sz="5669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3" name="Picture Placeholder 20">
            <a:extLst>
              <a:ext uri="{FF2B5EF4-FFF2-40B4-BE49-F238E27FC236}">
                <a16:creationId xmlns:a16="http://schemas.microsoft.com/office/drawing/2014/main" id="{4A78CC6F-C991-8547-A610-F9701D76EA0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654941" y="6639854"/>
            <a:ext cx="3239929" cy="5759873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347CC9E8-8DD5-6A47-BFAB-A1BC09E5F442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2654941" y="12826386"/>
            <a:ext cx="3239929" cy="5759873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4" name="Picture Placeholder 20">
            <a:extLst>
              <a:ext uri="{FF2B5EF4-FFF2-40B4-BE49-F238E27FC236}">
                <a16:creationId xmlns:a16="http://schemas.microsoft.com/office/drawing/2014/main" id="{89FFC11E-E20D-1045-A1D6-6E7E664C9B19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119865" y="6639854"/>
            <a:ext cx="3239929" cy="5759873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5" name="Picture Placeholder 20">
            <a:extLst>
              <a:ext uri="{FF2B5EF4-FFF2-40B4-BE49-F238E27FC236}">
                <a16:creationId xmlns:a16="http://schemas.microsoft.com/office/drawing/2014/main" id="{566E100D-6773-E742-8749-23A3459C41D2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119865" y="12826386"/>
            <a:ext cx="3239929" cy="5759873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70293F8-D5ED-5742-B84F-0EA837DEFDAC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12059735" y="6959864"/>
            <a:ext cx="6689853" cy="11626412"/>
          </a:xfrm>
        </p:spPr>
        <p:txBody>
          <a:bodyPr>
            <a:normAutofit/>
          </a:bodyPr>
          <a:lstStyle>
            <a:lvl1pPr marL="0" indent="0">
              <a:buNone/>
              <a:defRPr sz="5039">
                <a:solidFill>
                  <a:schemeClr val="accent6"/>
                </a:solidFill>
                <a:latin typeface="+mj-lt"/>
              </a:defRPr>
            </a:lvl1pPr>
            <a:lvl2pPr marL="1439891" indent="0">
              <a:buNone/>
              <a:defRPr sz="3307">
                <a:solidFill>
                  <a:schemeClr val="accent6"/>
                </a:solidFill>
                <a:latin typeface="+mj-lt"/>
              </a:defRPr>
            </a:lvl2pPr>
            <a:lvl3pPr marL="2879782" indent="0">
              <a:buNone/>
              <a:defRPr sz="3307">
                <a:solidFill>
                  <a:schemeClr val="accent6"/>
                </a:solidFill>
                <a:latin typeface="+mj-lt"/>
              </a:defRPr>
            </a:lvl3pPr>
            <a:lvl4pPr marL="4319670" indent="0">
              <a:buNone/>
              <a:defRPr sz="3307">
                <a:solidFill>
                  <a:schemeClr val="accent6"/>
                </a:solidFill>
                <a:latin typeface="+mj-lt"/>
              </a:defRPr>
            </a:lvl4pPr>
            <a:lvl5pPr marL="5759559" indent="0">
              <a:buNone/>
              <a:defRPr sz="3307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47E1C951-5CC4-FA43-8199-8D0F6AF066A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9976" y="3679919"/>
            <a:ext cx="11879739" cy="13599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6300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439891" indent="0">
              <a:buFontTx/>
              <a:buNone/>
              <a:defRPr sz="3307">
                <a:latin typeface="Mission Gothic Regular" pitchFamily="50" charset="0"/>
              </a:defRPr>
            </a:lvl2pPr>
            <a:lvl3pPr marL="2879782" indent="0">
              <a:buFontTx/>
              <a:buNone/>
              <a:defRPr sz="3307">
                <a:latin typeface="Mission Gothic Regular" pitchFamily="50" charset="0"/>
              </a:defRPr>
            </a:lvl3pPr>
            <a:lvl4pPr marL="4319670" indent="0">
              <a:buFontTx/>
              <a:buNone/>
              <a:defRPr sz="3307">
                <a:latin typeface="Mission Gothic Regular" pitchFamily="50" charset="0"/>
              </a:defRPr>
            </a:lvl4pPr>
            <a:lvl5pPr marL="5759559" indent="0">
              <a:buFontTx/>
              <a:buNone/>
              <a:defRPr sz="3307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7236084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Photos -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  <a:endParaRPr lang="en-JM" dirty="0"/>
          </a:p>
        </p:txBody>
      </p:sp>
      <p:sp>
        <p:nvSpPr>
          <p:cNvPr id="11" name="Picture Placeholder 20">
            <a:extLst>
              <a:ext uri="{FF2B5EF4-FFF2-40B4-BE49-F238E27FC236}">
                <a16:creationId xmlns:a16="http://schemas.microsoft.com/office/drawing/2014/main" id="{F059121E-FE8D-1A49-BCBA-D1331846607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564812" y="6639868"/>
            <a:ext cx="3239929" cy="11946405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7" name="Picture Placeholder 20">
            <a:extLst>
              <a:ext uri="{FF2B5EF4-FFF2-40B4-BE49-F238E27FC236}">
                <a16:creationId xmlns:a16="http://schemas.microsoft.com/office/drawing/2014/main" id="{CB1842FE-C6A0-DD4E-9D8D-97D0E0622599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2029735" y="6639854"/>
            <a:ext cx="3239929" cy="5759873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2E259A58-5AD4-C447-9ECE-34C665FD0CF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2029735" y="12826386"/>
            <a:ext cx="3239929" cy="5759873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9" name="Picture Placeholder 20">
            <a:extLst>
              <a:ext uri="{FF2B5EF4-FFF2-40B4-BE49-F238E27FC236}">
                <a16:creationId xmlns:a16="http://schemas.microsoft.com/office/drawing/2014/main" id="{B734189C-33CA-DF4B-AC34-7D7B0D007C2C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15479659" y="6639854"/>
            <a:ext cx="3239929" cy="5759873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20" name="Picture Placeholder 20">
            <a:extLst>
              <a:ext uri="{FF2B5EF4-FFF2-40B4-BE49-F238E27FC236}">
                <a16:creationId xmlns:a16="http://schemas.microsoft.com/office/drawing/2014/main" id="{46FF5634-4582-904D-948F-0D5023DC341E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15479659" y="12826386"/>
            <a:ext cx="3239929" cy="5759873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2004648-C315-FF49-B45A-AD53E1163DB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364970" y="5781205"/>
            <a:ext cx="5039889" cy="1151975"/>
          </a:xfrm>
        </p:spPr>
        <p:txBody>
          <a:bodyPr anchor="ctr">
            <a:noAutofit/>
          </a:bodyPr>
          <a:lstStyle>
            <a:lvl1pPr marL="0" indent="0">
              <a:buNone/>
              <a:defRPr sz="5669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B3E0AE13-620C-B940-900F-8DA317041169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1364972" y="6959864"/>
            <a:ext cx="6689853" cy="11626412"/>
          </a:xfrm>
        </p:spPr>
        <p:txBody>
          <a:bodyPr>
            <a:normAutofit/>
          </a:bodyPr>
          <a:lstStyle>
            <a:lvl1pPr marL="0" indent="0">
              <a:buNone/>
              <a:defRPr sz="5039">
                <a:solidFill>
                  <a:schemeClr val="accent6"/>
                </a:solidFill>
                <a:latin typeface="+mj-lt"/>
              </a:defRPr>
            </a:lvl1pPr>
            <a:lvl2pPr marL="1439891" indent="0">
              <a:buNone/>
              <a:defRPr sz="3307">
                <a:solidFill>
                  <a:schemeClr val="accent6"/>
                </a:solidFill>
                <a:latin typeface="+mj-lt"/>
              </a:defRPr>
            </a:lvl2pPr>
            <a:lvl3pPr marL="2879782" indent="0">
              <a:buNone/>
              <a:defRPr sz="3307">
                <a:solidFill>
                  <a:schemeClr val="accent6"/>
                </a:solidFill>
                <a:latin typeface="+mj-lt"/>
              </a:defRPr>
            </a:lvl3pPr>
            <a:lvl4pPr marL="4319670" indent="0">
              <a:buNone/>
              <a:defRPr sz="3307">
                <a:solidFill>
                  <a:schemeClr val="accent6"/>
                </a:solidFill>
                <a:latin typeface="+mj-lt"/>
              </a:defRPr>
            </a:lvl4pPr>
            <a:lvl5pPr marL="5759559" indent="0">
              <a:buNone/>
              <a:defRPr sz="3307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F7AE2B42-16E5-FD44-8E8C-427D501AD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9976" y="3679919"/>
            <a:ext cx="11879739" cy="13599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6300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439891" indent="0">
              <a:buFontTx/>
              <a:buNone/>
              <a:defRPr sz="3307">
                <a:latin typeface="Mission Gothic Regular" pitchFamily="50" charset="0"/>
              </a:defRPr>
            </a:lvl2pPr>
            <a:lvl3pPr marL="2879782" indent="0">
              <a:buFontTx/>
              <a:buNone/>
              <a:defRPr sz="3307">
                <a:latin typeface="Mission Gothic Regular" pitchFamily="50" charset="0"/>
              </a:defRPr>
            </a:lvl3pPr>
            <a:lvl4pPr marL="4319670" indent="0">
              <a:buFontTx/>
              <a:buNone/>
              <a:defRPr sz="3307">
                <a:latin typeface="Mission Gothic Regular" pitchFamily="50" charset="0"/>
              </a:defRPr>
            </a:lvl4pPr>
            <a:lvl5pPr marL="5759559" indent="0">
              <a:buFontTx/>
              <a:buNone/>
              <a:defRPr sz="3307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588346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Photos - Paragraph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  <a:endParaRPr lang="en-JM" dirty="0"/>
          </a:p>
        </p:txBody>
      </p:sp>
      <p:sp>
        <p:nvSpPr>
          <p:cNvPr id="11" name="Picture Placeholder 20">
            <a:extLst>
              <a:ext uri="{FF2B5EF4-FFF2-40B4-BE49-F238E27FC236}">
                <a16:creationId xmlns:a16="http://schemas.microsoft.com/office/drawing/2014/main" id="{F059121E-FE8D-1A49-BCBA-D1331846607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2029735" y="6639868"/>
            <a:ext cx="3239929" cy="11946405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7" name="Picture Placeholder 20">
            <a:extLst>
              <a:ext uri="{FF2B5EF4-FFF2-40B4-BE49-F238E27FC236}">
                <a16:creationId xmlns:a16="http://schemas.microsoft.com/office/drawing/2014/main" id="{CB1842FE-C6A0-DD4E-9D8D-97D0E0622599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579811" y="6639854"/>
            <a:ext cx="3239929" cy="5759873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2E259A58-5AD4-C447-9ECE-34C665FD0CF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579811" y="12826386"/>
            <a:ext cx="3239929" cy="5759873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9" name="Picture Placeholder 20">
            <a:extLst>
              <a:ext uri="{FF2B5EF4-FFF2-40B4-BE49-F238E27FC236}">
                <a16:creationId xmlns:a16="http://schemas.microsoft.com/office/drawing/2014/main" id="{B734189C-33CA-DF4B-AC34-7D7B0D007C2C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15479659" y="6639854"/>
            <a:ext cx="3239929" cy="5759873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20" name="Picture Placeholder 20">
            <a:extLst>
              <a:ext uri="{FF2B5EF4-FFF2-40B4-BE49-F238E27FC236}">
                <a16:creationId xmlns:a16="http://schemas.microsoft.com/office/drawing/2014/main" id="{46FF5634-4582-904D-948F-0D5023DC341E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15479659" y="12826386"/>
            <a:ext cx="3239929" cy="5759873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6D98A9F-5937-7B4A-B89B-B08F22D92941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1364970" y="5781205"/>
            <a:ext cx="5039889" cy="1151975"/>
          </a:xfrm>
        </p:spPr>
        <p:txBody>
          <a:bodyPr anchor="ctr">
            <a:noAutofit/>
          </a:bodyPr>
          <a:lstStyle>
            <a:lvl1pPr marL="0" indent="0">
              <a:buNone/>
              <a:defRPr sz="5669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C152CBB-265E-814D-9E8B-646F5A449902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1364972" y="6959864"/>
            <a:ext cx="6689853" cy="11626412"/>
          </a:xfrm>
        </p:spPr>
        <p:txBody>
          <a:bodyPr>
            <a:normAutofit/>
          </a:bodyPr>
          <a:lstStyle>
            <a:lvl1pPr marL="0" indent="0">
              <a:buNone/>
              <a:defRPr sz="5039">
                <a:solidFill>
                  <a:schemeClr val="accent6"/>
                </a:solidFill>
                <a:latin typeface="+mj-lt"/>
              </a:defRPr>
            </a:lvl1pPr>
            <a:lvl2pPr marL="1439891" indent="0">
              <a:buNone/>
              <a:defRPr sz="3307">
                <a:solidFill>
                  <a:schemeClr val="accent6"/>
                </a:solidFill>
                <a:latin typeface="+mj-lt"/>
              </a:defRPr>
            </a:lvl2pPr>
            <a:lvl3pPr marL="2879782" indent="0">
              <a:buNone/>
              <a:defRPr sz="3307">
                <a:solidFill>
                  <a:schemeClr val="accent6"/>
                </a:solidFill>
                <a:latin typeface="+mj-lt"/>
              </a:defRPr>
            </a:lvl3pPr>
            <a:lvl4pPr marL="4319670" indent="0">
              <a:buNone/>
              <a:defRPr sz="3307">
                <a:solidFill>
                  <a:schemeClr val="accent6"/>
                </a:solidFill>
                <a:latin typeface="+mj-lt"/>
              </a:defRPr>
            </a:lvl4pPr>
            <a:lvl5pPr marL="5759559" indent="0">
              <a:buNone/>
              <a:defRPr sz="3307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61401816-6B95-2E41-B47E-6026E54DDF6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9976" y="3679919"/>
            <a:ext cx="11879739" cy="13599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6300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439891" indent="0">
              <a:buFontTx/>
              <a:buNone/>
              <a:defRPr sz="3307">
                <a:latin typeface="Mission Gothic Regular" pitchFamily="50" charset="0"/>
              </a:defRPr>
            </a:lvl2pPr>
            <a:lvl3pPr marL="2879782" indent="0">
              <a:buFontTx/>
              <a:buNone/>
              <a:defRPr sz="3307">
                <a:latin typeface="Mission Gothic Regular" pitchFamily="50" charset="0"/>
              </a:defRPr>
            </a:lvl3pPr>
            <a:lvl4pPr marL="4319670" indent="0">
              <a:buFontTx/>
              <a:buNone/>
              <a:defRPr sz="3307">
                <a:latin typeface="Mission Gothic Regular" pitchFamily="50" charset="0"/>
              </a:defRPr>
            </a:lvl4pPr>
            <a:lvl5pPr marL="5759559" indent="0">
              <a:buFontTx/>
              <a:buNone/>
              <a:defRPr sz="3307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1293517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Photos - Paragraph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  <a:endParaRPr lang="en-JM" dirty="0"/>
          </a:p>
        </p:txBody>
      </p:sp>
      <p:sp>
        <p:nvSpPr>
          <p:cNvPr id="11" name="Picture Placeholder 20">
            <a:extLst>
              <a:ext uri="{FF2B5EF4-FFF2-40B4-BE49-F238E27FC236}">
                <a16:creationId xmlns:a16="http://schemas.microsoft.com/office/drawing/2014/main" id="{F059121E-FE8D-1A49-BCBA-D1331846607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5479659" y="6639868"/>
            <a:ext cx="3239929" cy="11946405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7" name="Picture Placeholder 20">
            <a:extLst>
              <a:ext uri="{FF2B5EF4-FFF2-40B4-BE49-F238E27FC236}">
                <a16:creationId xmlns:a16="http://schemas.microsoft.com/office/drawing/2014/main" id="{CB1842FE-C6A0-DD4E-9D8D-97D0E0622599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579811" y="6639854"/>
            <a:ext cx="3239929" cy="5759873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2E259A58-5AD4-C447-9ECE-34C665FD0CF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579811" y="12826386"/>
            <a:ext cx="3239929" cy="5759873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9" name="Picture Placeholder 20">
            <a:extLst>
              <a:ext uri="{FF2B5EF4-FFF2-40B4-BE49-F238E27FC236}">
                <a16:creationId xmlns:a16="http://schemas.microsoft.com/office/drawing/2014/main" id="{B734189C-33CA-DF4B-AC34-7D7B0D007C2C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12029735" y="6639854"/>
            <a:ext cx="3239929" cy="5759873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20" name="Picture Placeholder 20">
            <a:extLst>
              <a:ext uri="{FF2B5EF4-FFF2-40B4-BE49-F238E27FC236}">
                <a16:creationId xmlns:a16="http://schemas.microsoft.com/office/drawing/2014/main" id="{46FF5634-4582-904D-948F-0D5023DC341E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12029735" y="12826386"/>
            <a:ext cx="3239929" cy="5759873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F26B57C-F6E7-8D4B-B8F3-778B82DB4D67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1364970" y="5781205"/>
            <a:ext cx="5039889" cy="1151975"/>
          </a:xfrm>
        </p:spPr>
        <p:txBody>
          <a:bodyPr anchor="ctr">
            <a:noAutofit/>
          </a:bodyPr>
          <a:lstStyle>
            <a:lvl1pPr marL="0" indent="0">
              <a:buNone/>
              <a:defRPr sz="5669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F7650D1-787B-C749-B48A-4F1BA3DC4A4D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1364972" y="6959864"/>
            <a:ext cx="6689853" cy="11626412"/>
          </a:xfrm>
        </p:spPr>
        <p:txBody>
          <a:bodyPr>
            <a:normAutofit/>
          </a:bodyPr>
          <a:lstStyle>
            <a:lvl1pPr marL="0" indent="0">
              <a:buNone/>
              <a:defRPr sz="5039">
                <a:solidFill>
                  <a:schemeClr val="accent6"/>
                </a:solidFill>
                <a:latin typeface="+mj-lt"/>
              </a:defRPr>
            </a:lvl1pPr>
            <a:lvl2pPr marL="1439891" indent="0">
              <a:buNone/>
              <a:defRPr sz="3307">
                <a:solidFill>
                  <a:schemeClr val="accent6"/>
                </a:solidFill>
                <a:latin typeface="+mj-lt"/>
              </a:defRPr>
            </a:lvl2pPr>
            <a:lvl3pPr marL="2879782" indent="0">
              <a:buNone/>
              <a:defRPr sz="3307">
                <a:solidFill>
                  <a:schemeClr val="accent6"/>
                </a:solidFill>
                <a:latin typeface="+mj-lt"/>
              </a:defRPr>
            </a:lvl3pPr>
            <a:lvl4pPr marL="4319670" indent="0">
              <a:buNone/>
              <a:defRPr sz="3307">
                <a:solidFill>
                  <a:schemeClr val="accent6"/>
                </a:solidFill>
                <a:latin typeface="+mj-lt"/>
              </a:defRPr>
            </a:lvl4pPr>
            <a:lvl5pPr marL="5759559" indent="0">
              <a:buNone/>
              <a:defRPr sz="3307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BF426032-3AF5-AE49-A3EF-238C91CB9DE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9976" y="3679919"/>
            <a:ext cx="11879739" cy="13599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6300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439891" indent="0">
              <a:buFontTx/>
              <a:buNone/>
              <a:defRPr sz="3307">
                <a:latin typeface="Mission Gothic Regular" pitchFamily="50" charset="0"/>
              </a:defRPr>
            </a:lvl2pPr>
            <a:lvl3pPr marL="2879782" indent="0">
              <a:buFontTx/>
              <a:buNone/>
              <a:defRPr sz="3307">
                <a:latin typeface="Mission Gothic Regular" pitchFamily="50" charset="0"/>
              </a:defRPr>
            </a:lvl3pPr>
            <a:lvl4pPr marL="4319670" indent="0">
              <a:buFontTx/>
              <a:buNone/>
              <a:defRPr sz="3307">
                <a:latin typeface="Mission Gothic Regular" pitchFamily="50" charset="0"/>
              </a:defRPr>
            </a:lvl4pPr>
            <a:lvl5pPr marL="5759559" indent="0">
              <a:buFontTx/>
              <a:buNone/>
              <a:defRPr sz="3307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0475837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hotos -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  <a:endParaRPr lang="en-JM" dirty="0"/>
          </a:p>
        </p:txBody>
      </p:sp>
      <p:sp>
        <p:nvSpPr>
          <p:cNvPr id="11" name="Picture Placeholder 20">
            <a:extLst>
              <a:ext uri="{FF2B5EF4-FFF2-40B4-BE49-F238E27FC236}">
                <a16:creationId xmlns:a16="http://schemas.microsoft.com/office/drawing/2014/main" id="{F059121E-FE8D-1A49-BCBA-D1331846607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364970" y="6639868"/>
            <a:ext cx="3239929" cy="11946405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7" name="Picture Placeholder 20">
            <a:extLst>
              <a:ext uri="{FF2B5EF4-FFF2-40B4-BE49-F238E27FC236}">
                <a16:creationId xmlns:a16="http://schemas.microsoft.com/office/drawing/2014/main" id="{CB1842FE-C6A0-DD4E-9D8D-97D0E0622599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829894" y="6639854"/>
            <a:ext cx="3239929" cy="5759873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2E259A58-5AD4-C447-9ECE-34C665FD0CF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4829894" y="12826386"/>
            <a:ext cx="3239929" cy="5759873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9" name="Picture Placeholder 20">
            <a:extLst>
              <a:ext uri="{FF2B5EF4-FFF2-40B4-BE49-F238E27FC236}">
                <a16:creationId xmlns:a16="http://schemas.microsoft.com/office/drawing/2014/main" id="{B734189C-33CA-DF4B-AC34-7D7B0D007C2C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8279818" y="6639854"/>
            <a:ext cx="3239929" cy="5759873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20" name="Picture Placeholder 20">
            <a:extLst>
              <a:ext uri="{FF2B5EF4-FFF2-40B4-BE49-F238E27FC236}">
                <a16:creationId xmlns:a16="http://schemas.microsoft.com/office/drawing/2014/main" id="{46FF5634-4582-904D-948F-0D5023DC341E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8279818" y="12826386"/>
            <a:ext cx="3239929" cy="5759873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2004648-C315-FF49-B45A-AD53E1163DB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2059735" y="5781205"/>
            <a:ext cx="5039889" cy="1151975"/>
          </a:xfrm>
        </p:spPr>
        <p:txBody>
          <a:bodyPr anchor="ctr">
            <a:noAutofit/>
          </a:bodyPr>
          <a:lstStyle>
            <a:lvl1pPr marL="0" indent="0">
              <a:buNone/>
              <a:defRPr sz="5669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B3E0AE13-620C-B940-900F-8DA317041169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12059735" y="6959864"/>
            <a:ext cx="6689853" cy="11626412"/>
          </a:xfrm>
        </p:spPr>
        <p:txBody>
          <a:bodyPr>
            <a:normAutofit/>
          </a:bodyPr>
          <a:lstStyle>
            <a:lvl1pPr marL="0" indent="0">
              <a:buNone/>
              <a:defRPr sz="5039">
                <a:solidFill>
                  <a:schemeClr val="accent6"/>
                </a:solidFill>
                <a:latin typeface="+mj-lt"/>
              </a:defRPr>
            </a:lvl1pPr>
            <a:lvl2pPr marL="1439891" indent="0">
              <a:buNone/>
              <a:defRPr sz="3307">
                <a:solidFill>
                  <a:schemeClr val="accent6"/>
                </a:solidFill>
                <a:latin typeface="+mj-lt"/>
              </a:defRPr>
            </a:lvl2pPr>
            <a:lvl3pPr marL="2879782" indent="0">
              <a:buNone/>
              <a:defRPr sz="3307">
                <a:solidFill>
                  <a:schemeClr val="accent6"/>
                </a:solidFill>
                <a:latin typeface="+mj-lt"/>
              </a:defRPr>
            </a:lvl3pPr>
            <a:lvl4pPr marL="4319670" indent="0">
              <a:buNone/>
              <a:defRPr sz="3307">
                <a:solidFill>
                  <a:schemeClr val="accent6"/>
                </a:solidFill>
                <a:latin typeface="+mj-lt"/>
              </a:defRPr>
            </a:lvl4pPr>
            <a:lvl5pPr marL="5759559" indent="0">
              <a:buNone/>
              <a:defRPr sz="3307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B69DE281-B613-6A49-A84C-8CB6E42F7D2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9976" y="3679919"/>
            <a:ext cx="11879739" cy="13599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6300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439891" indent="0">
              <a:buFontTx/>
              <a:buNone/>
              <a:defRPr sz="3307">
                <a:latin typeface="Mission Gothic Regular" pitchFamily="50" charset="0"/>
              </a:defRPr>
            </a:lvl2pPr>
            <a:lvl3pPr marL="2879782" indent="0">
              <a:buFontTx/>
              <a:buNone/>
              <a:defRPr sz="3307">
                <a:latin typeface="Mission Gothic Regular" pitchFamily="50" charset="0"/>
              </a:defRPr>
            </a:lvl3pPr>
            <a:lvl4pPr marL="4319670" indent="0">
              <a:buFontTx/>
              <a:buNone/>
              <a:defRPr sz="3307">
                <a:latin typeface="Mission Gothic Regular" pitchFamily="50" charset="0"/>
              </a:defRPr>
            </a:lvl4pPr>
            <a:lvl5pPr marL="5759559" indent="0">
              <a:buFontTx/>
              <a:buNone/>
              <a:defRPr sz="3307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9625426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hotos - Paragraph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  <a:endParaRPr lang="en-JM" dirty="0"/>
          </a:p>
        </p:txBody>
      </p:sp>
      <p:sp>
        <p:nvSpPr>
          <p:cNvPr id="11" name="Picture Placeholder 20">
            <a:extLst>
              <a:ext uri="{FF2B5EF4-FFF2-40B4-BE49-F238E27FC236}">
                <a16:creationId xmlns:a16="http://schemas.microsoft.com/office/drawing/2014/main" id="{F059121E-FE8D-1A49-BCBA-D1331846607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829894" y="6639868"/>
            <a:ext cx="3239929" cy="11946405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7" name="Picture Placeholder 20">
            <a:extLst>
              <a:ext uri="{FF2B5EF4-FFF2-40B4-BE49-F238E27FC236}">
                <a16:creationId xmlns:a16="http://schemas.microsoft.com/office/drawing/2014/main" id="{CB1842FE-C6A0-DD4E-9D8D-97D0E0622599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379970" y="6639854"/>
            <a:ext cx="3239929" cy="5759873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2E259A58-5AD4-C447-9ECE-34C665FD0CF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379970" y="12826386"/>
            <a:ext cx="3239929" cy="5759873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9" name="Picture Placeholder 20">
            <a:extLst>
              <a:ext uri="{FF2B5EF4-FFF2-40B4-BE49-F238E27FC236}">
                <a16:creationId xmlns:a16="http://schemas.microsoft.com/office/drawing/2014/main" id="{B734189C-33CA-DF4B-AC34-7D7B0D007C2C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8279818" y="6639854"/>
            <a:ext cx="3239929" cy="5759873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20" name="Picture Placeholder 20">
            <a:extLst>
              <a:ext uri="{FF2B5EF4-FFF2-40B4-BE49-F238E27FC236}">
                <a16:creationId xmlns:a16="http://schemas.microsoft.com/office/drawing/2014/main" id="{46FF5634-4582-904D-948F-0D5023DC341E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8279818" y="12826386"/>
            <a:ext cx="3239929" cy="5759873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B2C0E26E-DD80-E34B-B77F-6132F183E46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9976" y="3679919"/>
            <a:ext cx="11879739" cy="13599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6300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439891" indent="0">
              <a:buFontTx/>
              <a:buNone/>
              <a:defRPr sz="3307">
                <a:latin typeface="Mission Gothic Regular" pitchFamily="50" charset="0"/>
              </a:defRPr>
            </a:lvl2pPr>
            <a:lvl3pPr marL="2879782" indent="0">
              <a:buFontTx/>
              <a:buNone/>
              <a:defRPr sz="3307">
                <a:latin typeface="Mission Gothic Regular" pitchFamily="50" charset="0"/>
              </a:defRPr>
            </a:lvl3pPr>
            <a:lvl4pPr marL="4319670" indent="0">
              <a:buFontTx/>
              <a:buNone/>
              <a:defRPr sz="3307">
                <a:latin typeface="Mission Gothic Regular" pitchFamily="50" charset="0"/>
              </a:defRPr>
            </a:lvl4pPr>
            <a:lvl5pPr marL="5759559" indent="0">
              <a:buFontTx/>
              <a:buNone/>
              <a:defRPr sz="3307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90D19CC-5435-DB43-8FD9-BF68D8D6783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2059735" y="5781205"/>
            <a:ext cx="5039889" cy="1151975"/>
          </a:xfrm>
        </p:spPr>
        <p:txBody>
          <a:bodyPr anchor="ctr">
            <a:noAutofit/>
          </a:bodyPr>
          <a:lstStyle>
            <a:lvl1pPr marL="0" indent="0">
              <a:buNone/>
              <a:defRPr sz="5669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16A3535-346D-C14F-A9D9-E7DBBD9DEC7B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12059735" y="6959864"/>
            <a:ext cx="6689853" cy="11626412"/>
          </a:xfrm>
        </p:spPr>
        <p:txBody>
          <a:bodyPr>
            <a:normAutofit/>
          </a:bodyPr>
          <a:lstStyle>
            <a:lvl1pPr marL="0" indent="0">
              <a:buNone/>
              <a:defRPr sz="5039">
                <a:solidFill>
                  <a:schemeClr val="accent6"/>
                </a:solidFill>
                <a:latin typeface="+mj-lt"/>
              </a:defRPr>
            </a:lvl1pPr>
            <a:lvl2pPr marL="1439891" indent="0">
              <a:buNone/>
              <a:defRPr sz="3307">
                <a:solidFill>
                  <a:schemeClr val="accent6"/>
                </a:solidFill>
                <a:latin typeface="+mj-lt"/>
              </a:defRPr>
            </a:lvl2pPr>
            <a:lvl3pPr marL="2879782" indent="0">
              <a:buNone/>
              <a:defRPr sz="3307">
                <a:solidFill>
                  <a:schemeClr val="accent6"/>
                </a:solidFill>
                <a:latin typeface="+mj-lt"/>
              </a:defRPr>
            </a:lvl3pPr>
            <a:lvl4pPr marL="4319670" indent="0">
              <a:buNone/>
              <a:defRPr sz="3307">
                <a:solidFill>
                  <a:schemeClr val="accent6"/>
                </a:solidFill>
                <a:latin typeface="+mj-lt"/>
              </a:defRPr>
            </a:lvl4pPr>
            <a:lvl5pPr marL="5759559" indent="0">
              <a:buNone/>
              <a:defRPr sz="3307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5563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hotos - Paragraph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  <a:endParaRPr lang="en-JM" dirty="0"/>
          </a:p>
        </p:txBody>
      </p:sp>
      <p:sp>
        <p:nvSpPr>
          <p:cNvPr id="11" name="Picture Placeholder 20">
            <a:extLst>
              <a:ext uri="{FF2B5EF4-FFF2-40B4-BE49-F238E27FC236}">
                <a16:creationId xmlns:a16="http://schemas.microsoft.com/office/drawing/2014/main" id="{F059121E-FE8D-1A49-BCBA-D1331846607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279818" y="6639868"/>
            <a:ext cx="3239929" cy="11946405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7" name="Picture Placeholder 20">
            <a:extLst>
              <a:ext uri="{FF2B5EF4-FFF2-40B4-BE49-F238E27FC236}">
                <a16:creationId xmlns:a16="http://schemas.microsoft.com/office/drawing/2014/main" id="{CB1842FE-C6A0-DD4E-9D8D-97D0E0622599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379970" y="6639854"/>
            <a:ext cx="3239929" cy="5759873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2E259A58-5AD4-C447-9ECE-34C665FD0CF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379970" y="12826386"/>
            <a:ext cx="3239929" cy="5759873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9" name="Picture Placeholder 20">
            <a:extLst>
              <a:ext uri="{FF2B5EF4-FFF2-40B4-BE49-F238E27FC236}">
                <a16:creationId xmlns:a16="http://schemas.microsoft.com/office/drawing/2014/main" id="{B734189C-33CA-DF4B-AC34-7D7B0D007C2C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4829894" y="6639854"/>
            <a:ext cx="3239929" cy="5759873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20" name="Picture Placeholder 20">
            <a:extLst>
              <a:ext uri="{FF2B5EF4-FFF2-40B4-BE49-F238E27FC236}">
                <a16:creationId xmlns:a16="http://schemas.microsoft.com/office/drawing/2014/main" id="{46FF5634-4582-904D-948F-0D5023DC341E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4829894" y="12826386"/>
            <a:ext cx="3239929" cy="5759873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F7737CD1-F2A5-274C-BC48-E629D602CA5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9976" y="3679919"/>
            <a:ext cx="11879739" cy="13599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6300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439891" indent="0">
              <a:buFontTx/>
              <a:buNone/>
              <a:defRPr sz="3307">
                <a:latin typeface="Mission Gothic Regular" pitchFamily="50" charset="0"/>
              </a:defRPr>
            </a:lvl2pPr>
            <a:lvl3pPr marL="2879782" indent="0">
              <a:buFontTx/>
              <a:buNone/>
              <a:defRPr sz="3307">
                <a:latin typeface="Mission Gothic Regular" pitchFamily="50" charset="0"/>
              </a:defRPr>
            </a:lvl3pPr>
            <a:lvl4pPr marL="4319670" indent="0">
              <a:buFontTx/>
              <a:buNone/>
              <a:defRPr sz="3307">
                <a:latin typeface="Mission Gothic Regular" pitchFamily="50" charset="0"/>
              </a:defRPr>
            </a:lvl4pPr>
            <a:lvl5pPr marL="5759559" indent="0">
              <a:buFontTx/>
              <a:buNone/>
              <a:defRPr sz="3307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BBABC14-A7E4-9147-8B65-413EA5AAFED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2059735" y="5781205"/>
            <a:ext cx="5039889" cy="1151975"/>
          </a:xfrm>
        </p:spPr>
        <p:txBody>
          <a:bodyPr anchor="ctr">
            <a:noAutofit/>
          </a:bodyPr>
          <a:lstStyle>
            <a:lvl1pPr marL="0" indent="0">
              <a:buNone/>
              <a:defRPr sz="5669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52D8AA0-807A-DD41-81A9-5D4BB1538DB7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12059735" y="6959864"/>
            <a:ext cx="6689853" cy="11626412"/>
          </a:xfrm>
        </p:spPr>
        <p:txBody>
          <a:bodyPr>
            <a:normAutofit/>
          </a:bodyPr>
          <a:lstStyle>
            <a:lvl1pPr marL="0" indent="0">
              <a:buNone/>
              <a:defRPr sz="5039">
                <a:solidFill>
                  <a:schemeClr val="accent6"/>
                </a:solidFill>
                <a:latin typeface="+mj-lt"/>
              </a:defRPr>
            </a:lvl1pPr>
            <a:lvl2pPr marL="1439891" indent="0">
              <a:buNone/>
              <a:defRPr sz="3307">
                <a:solidFill>
                  <a:schemeClr val="accent6"/>
                </a:solidFill>
                <a:latin typeface="+mj-lt"/>
              </a:defRPr>
            </a:lvl2pPr>
            <a:lvl3pPr marL="2879782" indent="0">
              <a:buNone/>
              <a:defRPr sz="3307">
                <a:solidFill>
                  <a:schemeClr val="accent6"/>
                </a:solidFill>
                <a:latin typeface="+mj-lt"/>
              </a:defRPr>
            </a:lvl3pPr>
            <a:lvl4pPr marL="4319670" indent="0">
              <a:buNone/>
              <a:defRPr sz="3307">
                <a:solidFill>
                  <a:schemeClr val="accent6"/>
                </a:solidFill>
                <a:latin typeface="+mj-lt"/>
              </a:defRPr>
            </a:lvl4pPr>
            <a:lvl5pPr marL="5759559" indent="0">
              <a:buNone/>
              <a:defRPr sz="3307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6438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Photos -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  <a:endParaRPr lang="en-JM" dirty="0"/>
          </a:p>
        </p:txBody>
      </p:sp>
      <p:sp>
        <p:nvSpPr>
          <p:cNvPr id="11" name="Picture Placeholder 20">
            <a:extLst>
              <a:ext uri="{FF2B5EF4-FFF2-40B4-BE49-F238E27FC236}">
                <a16:creationId xmlns:a16="http://schemas.microsoft.com/office/drawing/2014/main" id="{F059121E-FE8D-1A49-BCBA-D1331846607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564812" y="6639854"/>
            <a:ext cx="3239929" cy="5759873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6" name="Picture Placeholder 20">
            <a:extLst>
              <a:ext uri="{FF2B5EF4-FFF2-40B4-BE49-F238E27FC236}">
                <a16:creationId xmlns:a16="http://schemas.microsoft.com/office/drawing/2014/main" id="{1CF1BD43-58CD-264D-885F-2CC1E11FE66E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564812" y="12826386"/>
            <a:ext cx="3239929" cy="5759873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7" name="Picture Placeholder 20">
            <a:extLst>
              <a:ext uri="{FF2B5EF4-FFF2-40B4-BE49-F238E27FC236}">
                <a16:creationId xmlns:a16="http://schemas.microsoft.com/office/drawing/2014/main" id="{CB1842FE-C6A0-DD4E-9D8D-97D0E0622599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2029735" y="6639854"/>
            <a:ext cx="3239929" cy="5759873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2E259A58-5AD4-C447-9ECE-34C665FD0CF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2029735" y="12826386"/>
            <a:ext cx="3239929" cy="5759873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9" name="Picture Placeholder 20">
            <a:extLst>
              <a:ext uri="{FF2B5EF4-FFF2-40B4-BE49-F238E27FC236}">
                <a16:creationId xmlns:a16="http://schemas.microsoft.com/office/drawing/2014/main" id="{B734189C-33CA-DF4B-AC34-7D7B0D007C2C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15479659" y="6639854"/>
            <a:ext cx="3239929" cy="5759873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20" name="Picture Placeholder 20">
            <a:extLst>
              <a:ext uri="{FF2B5EF4-FFF2-40B4-BE49-F238E27FC236}">
                <a16:creationId xmlns:a16="http://schemas.microsoft.com/office/drawing/2014/main" id="{46FF5634-4582-904D-948F-0D5023DC341E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15479659" y="12826386"/>
            <a:ext cx="3239929" cy="5759873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FFF3A7E-6AB6-9A45-84DA-E48104350346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1364970" y="5781205"/>
            <a:ext cx="5039889" cy="1151975"/>
          </a:xfrm>
        </p:spPr>
        <p:txBody>
          <a:bodyPr anchor="ctr">
            <a:noAutofit/>
          </a:bodyPr>
          <a:lstStyle>
            <a:lvl1pPr marL="0" indent="0">
              <a:buNone/>
              <a:defRPr sz="5669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A83C045-69A0-474F-95BF-5AC604C2F8D7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1364972" y="6959864"/>
            <a:ext cx="6689853" cy="11626412"/>
          </a:xfrm>
        </p:spPr>
        <p:txBody>
          <a:bodyPr>
            <a:normAutofit/>
          </a:bodyPr>
          <a:lstStyle>
            <a:lvl1pPr marL="0" indent="0">
              <a:buNone/>
              <a:defRPr sz="5039">
                <a:solidFill>
                  <a:schemeClr val="accent6"/>
                </a:solidFill>
                <a:latin typeface="+mj-lt"/>
              </a:defRPr>
            </a:lvl1pPr>
            <a:lvl2pPr marL="1439891" indent="0">
              <a:buNone/>
              <a:defRPr sz="3307">
                <a:solidFill>
                  <a:schemeClr val="accent6"/>
                </a:solidFill>
                <a:latin typeface="+mj-lt"/>
              </a:defRPr>
            </a:lvl2pPr>
            <a:lvl3pPr marL="2879782" indent="0">
              <a:buNone/>
              <a:defRPr sz="3307">
                <a:solidFill>
                  <a:schemeClr val="accent6"/>
                </a:solidFill>
                <a:latin typeface="+mj-lt"/>
              </a:defRPr>
            </a:lvl3pPr>
            <a:lvl4pPr marL="4319670" indent="0">
              <a:buNone/>
              <a:defRPr sz="3307">
                <a:solidFill>
                  <a:schemeClr val="accent6"/>
                </a:solidFill>
                <a:latin typeface="+mj-lt"/>
              </a:defRPr>
            </a:lvl4pPr>
            <a:lvl5pPr marL="5759559" indent="0">
              <a:buNone/>
              <a:defRPr sz="3307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DF4EE97E-95F4-3448-AB0F-576588C8B6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9976" y="3679919"/>
            <a:ext cx="11879739" cy="13599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6300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439891" indent="0">
              <a:buFontTx/>
              <a:buNone/>
              <a:defRPr sz="3307">
                <a:latin typeface="Mission Gothic Regular" pitchFamily="50" charset="0"/>
              </a:defRPr>
            </a:lvl2pPr>
            <a:lvl3pPr marL="2879782" indent="0">
              <a:buFontTx/>
              <a:buNone/>
              <a:defRPr sz="3307">
                <a:latin typeface="Mission Gothic Regular" pitchFamily="50" charset="0"/>
              </a:defRPr>
            </a:lvl3pPr>
            <a:lvl4pPr marL="4319670" indent="0">
              <a:buFontTx/>
              <a:buNone/>
              <a:defRPr sz="3307">
                <a:latin typeface="Mission Gothic Regular" pitchFamily="50" charset="0"/>
              </a:defRPr>
            </a:lvl4pPr>
            <a:lvl5pPr marL="5759559" indent="0">
              <a:buFontTx/>
              <a:buNone/>
              <a:defRPr sz="3307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4690222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s -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  <a:endParaRPr lang="en-JM" dirty="0"/>
          </a:p>
        </p:txBody>
      </p:sp>
      <p:sp>
        <p:nvSpPr>
          <p:cNvPr id="11" name="Picture Placeholder 20">
            <a:extLst>
              <a:ext uri="{FF2B5EF4-FFF2-40B4-BE49-F238E27FC236}">
                <a16:creationId xmlns:a16="http://schemas.microsoft.com/office/drawing/2014/main" id="{F059121E-FE8D-1A49-BCBA-D1331846607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364970" y="6639854"/>
            <a:ext cx="3239929" cy="5759873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6" name="Picture Placeholder 20">
            <a:extLst>
              <a:ext uri="{FF2B5EF4-FFF2-40B4-BE49-F238E27FC236}">
                <a16:creationId xmlns:a16="http://schemas.microsoft.com/office/drawing/2014/main" id="{1CF1BD43-58CD-264D-885F-2CC1E11FE66E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364970" y="12826386"/>
            <a:ext cx="3239929" cy="5759873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7" name="Picture Placeholder 20">
            <a:extLst>
              <a:ext uri="{FF2B5EF4-FFF2-40B4-BE49-F238E27FC236}">
                <a16:creationId xmlns:a16="http://schemas.microsoft.com/office/drawing/2014/main" id="{CB1842FE-C6A0-DD4E-9D8D-97D0E0622599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829894" y="6639854"/>
            <a:ext cx="3239929" cy="5759873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2E259A58-5AD4-C447-9ECE-34C665FD0CF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4829894" y="12826386"/>
            <a:ext cx="3239929" cy="5759873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9" name="Picture Placeholder 20">
            <a:extLst>
              <a:ext uri="{FF2B5EF4-FFF2-40B4-BE49-F238E27FC236}">
                <a16:creationId xmlns:a16="http://schemas.microsoft.com/office/drawing/2014/main" id="{B734189C-33CA-DF4B-AC34-7D7B0D007C2C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8279818" y="6639854"/>
            <a:ext cx="3239929" cy="5759873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20" name="Picture Placeholder 20">
            <a:extLst>
              <a:ext uri="{FF2B5EF4-FFF2-40B4-BE49-F238E27FC236}">
                <a16:creationId xmlns:a16="http://schemas.microsoft.com/office/drawing/2014/main" id="{46FF5634-4582-904D-948F-0D5023DC341E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8279818" y="12826386"/>
            <a:ext cx="3239929" cy="5759873"/>
          </a:xfrm>
        </p:spPr>
        <p:txBody>
          <a:bodyPr>
            <a:normAutofit/>
          </a:bodyPr>
          <a:lstStyle>
            <a:lvl1pPr marL="0" indent="0">
              <a:buNone/>
              <a:defRPr sz="3149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D3FA5611-6F52-A64E-A502-8C60219E251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9976" y="3679919"/>
            <a:ext cx="11879739" cy="13599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6300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439891" indent="0">
              <a:buFontTx/>
              <a:buNone/>
              <a:defRPr sz="3307">
                <a:latin typeface="Mission Gothic Regular" pitchFamily="50" charset="0"/>
              </a:defRPr>
            </a:lvl2pPr>
            <a:lvl3pPr marL="2879782" indent="0">
              <a:buFontTx/>
              <a:buNone/>
              <a:defRPr sz="3307">
                <a:latin typeface="Mission Gothic Regular" pitchFamily="50" charset="0"/>
              </a:defRPr>
            </a:lvl3pPr>
            <a:lvl4pPr marL="4319670" indent="0">
              <a:buFontTx/>
              <a:buNone/>
              <a:defRPr sz="3307">
                <a:latin typeface="Mission Gothic Regular" pitchFamily="50" charset="0"/>
              </a:defRPr>
            </a:lvl4pPr>
            <a:lvl5pPr marL="5759559" indent="0">
              <a:buFontTx/>
              <a:buNone/>
              <a:defRPr sz="3307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E4C0B32-3380-1342-A86A-39EF3BA29AD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2059735" y="5781205"/>
            <a:ext cx="5039889" cy="1151975"/>
          </a:xfrm>
        </p:spPr>
        <p:txBody>
          <a:bodyPr anchor="ctr">
            <a:noAutofit/>
          </a:bodyPr>
          <a:lstStyle>
            <a:lvl1pPr marL="0" indent="0">
              <a:buNone/>
              <a:defRPr sz="5669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95DC2F2-F842-7548-9849-15D1188655CC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12059735" y="6959864"/>
            <a:ext cx="6689853" cy="11626412"/>
          </a:xfrm>
        </p:spPr>
        <p:txBody>
          <a:bodyPr>
            <a:normAutofit/>
          </a:bodyPr>
          <a:lstStyle>
            <a:lvl1pPr marL="0" indent="0">
              <a:buNone/>
              <a:defRPr sz="5039">
                <a:solidFill>
                  <a:schemeClr val="accent6"/>
                </a:solidFill>
                <a:latin typeface="+mj-lt"/>
              </a:defRPr>
            </a:lvl1pPr>
            <a:lvl2pPr marL="1439891" indent="0">
              <a:buNone/>
              <a:defRPr sz="3307">
                <a:solidFill>
                  <a:schemeClr val="accent6"/>
                </a:solidFill>
                <a:latin typeface="+mj-lt"/>
              </a:defRPr>
            </a:lvl2pPr>
            <a:lvl3pPr marL="2879782" indent="0">
              <a:buNone/>
              <a:defRPr sz="3307">
                <a:solidFill>
                  <a:schemeClr val="accent6"/>
                </a:solidFill>
                <a:latin typeface="+mj-lt"/>
              </a:defRPr>
            </a:lvl3pPr>
            <a:lvl4pPr marL="4319670" indent="0">
              <a:buNone/>
              <a:defRPr sz="3307">
                <a:solidFill>
                  <a:schemeClr val="accent6"/>
                </a:solidFill>
                <a:latin typeface="+mj-lt"/>
              </a:defRPr>
            </a:lvl4pPr>
            <a:lvl5pPr marL="5759559" indent="0">
              <a:buNone/>
              <a:defRPr sz="3307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&amp; Paragraph w/ Stro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61FAC30F-9B27-5749-B4AC-280E65B27047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2024966" y="6639874"/>
            <a:ext cx="7057345" cy="109064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  <a:endParaRPr lang="en-JM" dirty="0"/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10751764" y="7716544"/>
            <a:ext cx="0" cy="982974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F3017A7-747F-BF45-8765-F9AEF65A308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2421220" y="6611158"/>
            <a:ext cx="5039889" cy="1151975"/>
          </a:xfrm>
        </p:spPr>
        <p:txBody>
          <a:bodyPr anchor="ctr">
            <a:noAutofit/>
          </a:bodyPr>
          <a:lstStyle>
            <a:lvl1pPr marL="0" indent="0">
              <a:buNone/>
              <a:defRPr sz="5669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F5741F6-CBEB-8C43-B443-7EFB3D0E0C01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12434728" y="7839828"/>
            <a:ext cx="7057354" cy="9759785"/>
          </a:xfrm>
        </p:spPr>
        <p:txBody>
          <a:bodyPr>
            <a:normAutofit/>
          </a:bodyPr>
          <a:lstStyle>
            <a:lvl1pPr marL="0" indent="0">
              <a:buNone/>
              <a:defRPr sz="5039">
                <a:solidFill>
                  <a:schemeClr val="accent6"/>
                </a:solidFill>
                <a:latin typeface="+mj-lt"/>
              </a:defRPr>
            </a:lvl1pPr>
            <a:lvl2pPr marL="1439891" indent="0">
              <a:buNone/>
              <a:defRPr sz="3307">
                <a:solidFill>
                  <a:schemeClr val="accent6"/>
                </a:solidFill>
                <a:latin typeface="+mj-lt"/>
              </a:defRPr>
            </a:lvl2pPr>
            <a:lvl3pPr marL="2879782" indent="0">
              <a:buNone/>
              <a:defRPr sz="3307">
                <a:solidFill>
                  <a:schemeClr val="accent6"/>
                </a:solidFill>
                <a:latin typeface="+mj-lt"/>
              </a:defRPr>
            </a:lvl3pPr>
            <a:lvl4pPr marL="4319670" indent="0">
              <a:buNone/>
              <a:defRPr sz="3307">
                <a:solidFill>
                  <a:schemeClr val="accent6"/>
                </a:solidFill>
                <a:latin typeface="+mj-lt"/>
              </a:defRPr>
            </a:lvl4pPr>
            <a:lvl5pPr marL="5759559" indent="0">
              <a:buNone/>
              <a:defRPr sz="3307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387C5A0C-7970-7349-B4D6-7B50F47334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9976" y="3679919"/>
            <a:ext cx="11879739" cy="13599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6300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439891" indent="0">
              <a:buFontTx/>
              <a:buNone/>
              <a:defRPr sz="3307">
                <a:latin typeface="Mission Gothic Regular" pitchFamily="50" charset="0"/>
              </a:defRPr>
            </a:lvl2pPr>
            <a:lvl3pPr marL="2879782" indent="0">
              <a:buFontTx/>
              <a:buNone/>
              <a:defRPr sz="3307">
                <a:latin typeface="Mission Gothic Regular" pitchFamily="50" charset="0"/>
              </a:defRPr>
            </a:lvl3pPr>
            <a:lvl4pPr marL="4319670" indent="0">
              <a:buFontTx/>
              <a:buNone/>
              <a:defRPr sz="3307">
                <a:latin typeface="Mission Gothic Regular" pitchFamily="50" charset="0"/>
              </a:defRPr>
            </a:lvl4pPr>
            <a:lvl5pPr marL="5759559" indent="0">
              <a:buFontTx/>
              <a:buNone/>
              <a:defRPr sz="3307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1753406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0799763" cy="21599525"/>
          </a:xfrm>
        </p:spPr>
        <p:txBody>
          <a:bodyPr>
            <a:normAutofit/>
          </a:bodyPr>
          <a:lstStyle>
            <a:lvl1pPr marL="0" indent="0">
              <a:buNone/>
              <a:defRPr sz="3307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F69144CA-7685-1144-9929-99B1ED898E6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008578" y="3679919"/>
            <a:ext cx="6061090" cy="13599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6300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439891" indent="0">
              <a:buFontTx/>
              <a:buNone/>
              <a:defRPr sz="3307">
                <a:latin typeface="Mission Gothic Regular" pitchFamily="50" charset="0"/>
              </a:defRPr>
            </a:lvl2pPr>
            <a:lvl3pPr marL="2879782" indent="0">
              <a:buFontTx/>
              <a:buNone/>
              <a:defRPr sz="3307">
                <a:latin typeface="Mission Gothic Regular" pitchFamily="50" charset="0"/>
              </a:defRPr>
            </a:lvl3pPr>
            <a:lvl4pPr marL="4319670" indent="0">
              <a:buFontTx/>
              <a:buNone/>
              <a:defRPr sz="3307">
                <a:latin typeface="Mission Gothic Regular" pitchFamily="50" charset="0"/>
              </a:defRPr>
            </a:lvl4pPr>
            <a:lvl5pPr marL="5759559" indent="0">
              <a:buFontTx/>
              <a:buNone/>
              <a:defRPr sz="3307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1432828-0C46-1543-B97F-47D6736C43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08588" y="1199974"/>
            <a:ext cx="6741010" cy="359992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  <a:endParaRPr lang="en-JM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436BFF5-A6C4-DF47-ADFB-6873340DF98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2059735" y="5781205"/>
            <a:ext cx="5039889" cy="1151975"/>
          </a:xfrm>
        </p:spPr>
        <p:txBody>
          <a:bodyPr anchor="ctr">
            <a:noAutofit/>
          </a:bodyPr>
          <a:lstStyle>
            <a:lvl1pPr marL="0" indent="0">
              <a:buNone/>
              <a:defRPr sz="5669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3C159F9-A06F-7A4C-9D0C-F4E17FDCC94D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12059735" y="6959864"/>
            <a:ext cx="6689853" cy="11626412"/>
          </a:xfrm>
        </p:spPr>
        <p:txBody>
          <a:bodyPr>
            <a:normAutofit/>
          </a:bodyPr>
          <a:lstStyle>
            <a:lvl1pPr marL="0" indent="0">
              <a:buNone/>
              <a:defRPr sz="5039">
                <a:solidFill>
                  <a:schemeClr val="accent6"/>
                </a:solidFill>
                <a:latin typeface="+mj-lt"/>
              </a:defRPr>
            </a:lvl1pPr>
            <a:lvl2pPr marL="1439891" indent="0">
              <a:buNone/>
              <a:defRPr sz="3307">
                <a:solidFill>
                  <a:schemeClr val="accent6"/>
                </a:solidFill>
                <a:latin typeface="+mj-lt"/>
              </a:defRPr>
            </a:lvl2pPr>
            <a:lvl3pPr marL="2879782" indent="0">
              <a:buNone/>
              <a:defRPr sz="3307">
                <a:solidFill>
                  <a:schemeClr val="accent6"/>
                </a:solidFill>
                <a:latin typeface="+mj-lt"/>
              </a:defRPr>
            </a:lvl3pPr>
            <a:lvl4pPr marL="4319670" indent="0">
              <a:buNone/>
              <a:defRPr sz="3307">
                <a:solidFill>
                  <a:schemeClr val="accent6"/>
                </a:solidFill>
                <a:latin typeface="+mj-lt"/>
              </a:defRPr>
            </a:lvl4pPr>
            <a:lvl5pPr marL="5759559" indent="0">
              <a:buNone/>
              <a:defRPr sz="3307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078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F09874-D6ED-6848-A7F6-00EADC4D3FFD}"/>
              </a:ext>
            </a:extLst>
          </p:cNvPr>
          <p:cNvSpPr/>
          <p:nvPr userDrawn="1"/>
        </p:nvSpPr>
        <p:spPr>
          <a:xfrm>
            <a:off x="19619569" y="559988"/>
            <a:ext cx="1799960" cy="2879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69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799762" y="0"/>
            <a:ext cx="10799763" cy="21599525"/>
          </a:xfrm>
        </p:spPr>
        <p:txBody>
          <a:bodyPr>
            <a:normAutofit/>
          </a:bodyPr>
          <a:lstStyle>
            <a:lvl1pPr marL="0" indent="0">
              <a:buNone/>
              <a:defRPr sz="3307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53AA4C1-A4F9-794F-8E5B-CA5E415DCAA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259972" y="6421191"/>
            <a:ext cx="5039889" cy="1151975"/>
          </a:xfrm>
        </p:spPr>
        <p:txBody>
          <a:bodyPr anchor="ctr">
            <a:noAutofit/>
          </a:bodyPr>
          <a:lstStyle>
            <a:lvl1pPr marL="0" indent="0">
              <a:buNone/>
              <a:defRPr sz="5669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DB9FA23-EC2F-9644-8388-C3D4F2C78805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1259972" y="7599850"/>
            <a:ext cx="6689853" cy="11626412"/>
          </a:xfrm>
        </p:spPr>
        <p:txBody>
          <a:bodyPr>
            <a:normAutofit/>
          </a:bodyPr>
          <a:lstStyle>
            <a:lvl1pPr marL="0" indent="0">
              <a:buNone/>
              <a:defRPr sz="5039">
                <a:solidFill>
                  <a:schemeClr val="accent6"/>
                </a:solidFill>
                <a:latin typeface="+mj-lt"/>
              </a:defRPr>
            </a:lvl1pPr>
            <a:lvl2pPr marL="1439891" indent="0">
              <a:buNone/>
              <a:defRPr sz="3307">
                <a:solidFill>
                  <a:schemeClr val="accent6"/>
                </a:solidFill>
                <a:latin typeface="+mj-lt"/>
              </a:defRPr>
            </a:lvl2pPr>
            <a:lvl3pPr marL="2879782" indent="0">
              <a:buNone/>
              <a:defRPr sz="3307">
                <a:solidFill>
                  <a:schemeClr val="accent6"/>
                </a:solidFill>
                <a:latin typeface="+mj-lt"/>
              </a:defRPr>
            </a:lvl3pPr>
            <a:lvl4pPr marL="4319670" indent="0">
              <a:buNone/>
              <a:defRPr sz="3307">
                <a:solidFill>
                  <a:schemeClr val="accent6"/>
                </a:solidFill>
                <a:latin typeface="+mj-lt"/>
              </a:defRPr>
            </a:lvl4pPr>
            <a:lvl5pPr marL="5759559" indent="0">
              <a:buNone/>
              <a:defRPr sz="3307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A58D57-7E9E-564B-B220-D56DCD656B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976" y="1199974"/>
            <a:ext cx="8999802" cy="359992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  <a:endParaRPr lang="en-JM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C18D0AC5-E1C4-F248-B927-CB88817FDC6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9976" y="3679919"/>
            <a:ext cx="11879739" cy="13599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6300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439891" indent="0">
              <a:buFontTx/>
              <a:buNone/>
              <a:defRPr sz="3307">
                <a:latin typeface="Mission Gothic Regular" pitchFamily="50" charset="0"/>
              </a:defRPr>
            </a:lvl2pPr>
            <a:lvl3pPr marL="2879782" indent="0">
              <a:buFontTx/>
              <a:buNone/>
              <a:defRPr sz="3307">
                <a:latin typeface="Mission Gothic Regular" pitchFamily="50" charset="0"/>
              </a:defRPr>
            </a:lvl3pPr>
            <a:lvl4pPr marL="4319670" indent="0">
              <a:buFontTx/>
              <a:buNone/>
              <a:defRPr sz="3307">
                <a:latin typeface="Mission Gothic Regular" pitchFamily="50" charset="0"/>
              </a:defRPr>
            </a:lvl4pPr>
            <a:lvl5pPr marL="5759559" indent="0">
              <a:buFontTx/>
              <a:buNone/>
              <a:defRPr sz="3307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8859701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text</a:t>
            </a:r>
            <a:endParaRPr lang="en-JM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70"/>
          </p:nvPr>
        </p:nvSpPr>
        <p:spPr>
          <a:xfrm>
            <a:off x="2699943" y="16239643"/>
            <a:ext cx="5519264" cy="127997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4410" b="1">
                <a:solidFill>
                  <a:schemeClr val="accent1"/>
                </a:solidFill>
                <a:latin typeface="+mj-lt"/>
              </a:defRPr>
            </a:lvl1pPr>
            <a:lvl2pPr marL="1439891" indent="0">
              <a:buFontTx/>
              <a:buNone/>
              <a:defRPr sz="441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2879782" indent="0">
              <a:buFontTx/>
              <a:buNone/>
              <a:defRPr sz="378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4319670" indent="0">
              <a:buFontTx/>
              <a:buNone/>
              <a:defRPr sz="3465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5759559" indent="0">
              <a:buFontTx/>
              <a:buNone/>
              <a:defRPr sz="3465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Picture Placeholder 28"/>
          <p:cNvSpPr>
            <a:spLocks noGrp="1"/>
          </p:cNvSpPr>
          <p:nvPr>
            <p:ph type="pic" sz="quarter" idx="50" hasCustomPrompt="1"/>
          </p:nvPr>
        </p:nvSpPr>
        <p:spPr>
          <a:xfrm>
            <a:off x="3183832" y="7500106"/>
            <a:ext cx="4514301" cy="8025424"/>
          </a:xfrm>
          <a:prstGeom prst="rect">
            <a:avLst/>
          </a:prstGeom>
          <a:ln w="76200" cap="sq">
            <a:noFill/>
            <a:miter lim="800000"/>
          </a:ln>
          <a:effectLst/>
        </p:spPr>
        <p:txBody>
          <a:bodyPr anchor="t" anchorCtr="0">
            <a:normAutofit/>
          </a:bodyPr>
          <a:lstStyle>
            <a:lvl1pPr marL="0" indent="0" algn="ctr">
              <a:buFontTx/>
              <a:buNone/>
              <a:defRPr sz="441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027E84AB-ADF5-EA46-8E1A-017BFB9683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617311" y="8857378"/>
            <a:ext cx="9102277" cy="866225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5039">
                <a:solidFill>
                  <a:schemeClr val="accent6"/>
                </a:solidFill>
                <a:latin typeface="+mj-lt"/>
              </a:defRPr>
            </a:lvl1pPr>
            <a:lvl2pPr marL="1439891" indent="0">
              <a:buFontTx/>
              <a:buNone/>
              <a:defRPr sz="3780"/>
            </a:lvl2pPr>
            <a:lvl3pPr marL="2879782" indent="0">
              <a:buFontTx/>
              <a:buNone/>
              <a:defRPr sz="3780"/>
            </a:lvl3pPr>
            <a:lvl4pPr marL="4319670" indent="0">
              <a:buFontTx/>
              <a:buNone/>
              <a:defRPr sz="3780"/>
            </a:lvl4pPr>
            <a:lvl5pPr marL="5759559" indent="0">
              <a:buFontTx/>
              <a:buNone/>
              <a:defRPr sz="378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5879E13-7B5A-174B-A40C-F6A09EDB44F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617311" y="7652052"/>
            <a:ext cx="5039889" cy="1151975"/>
          </a:xfrm>
        </p:spPr>
        <p:txBody>
          <a:bodyPr anchor="ctr">
            <a:noAutofit/>
          </a:bodyPr>
          <a:lstStyle>
            <a:lvl1pPr marL="0" indent="0" algn="l">
              <a:buNone/>
              <a:defRPr sz="5669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062EF31D-A2E7-9743-A14C-63BD50CF9B3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9976" y="3679919"/>
            <a:ext cx="11879739" cy="13599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6300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439891" indent="0">
              <a:buFontTx/>
              <a:buNone/>
              <a:defRPr sz="3307">
                <a:latin typeface="Mission Gothic Regular" pitchFamily="50" charset="0"/>
              </a:defRPr>
            </a:lvl2pPr>
            <a:lvl3pPr marL="2879782" indent="0">
              <a:buFontTx/>
              <a:buNone/>
              <a:defRPr sz="3307">
                <a:latin typeface="Mission Gothic Regular" pitchFamily="50" charset="0"/>
              </a:defRPr>
            </a:lvl3pPr>
            <a:lvl4pPr marL="4319670" indent="0">
              <a:buFontTx/>
              <a:buNone/>
              <a:defRPr sz="3307">
                <a:latin typeface="Mission Gothic Regular" pitchFamily="50" charset="0"/>
              </a:defRPr>
            </a:lvl4pPr>
            <a:lvl5pPr marL="5759559" indent="0">
              <a:buFontTx/>
              <a:buNone/>
              <a:defRPr sz="3307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4795546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text</a:t>
            </a:r>
            <a:endParaRPr lang="en-JM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70"/>
          </p:nvPr>
        </p:nvSpPr>
        <p:spPr>
          <a:xfrm>
            <a:off x="12989715" y="16239643"/>
            <a:ext cx="5519264" cy="127997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4410" b="1">
                <a:solidFill>
                  <a:schemeClr val="accent1"/>
                </a:solidFill>
                <a:latin typeface="+mj-lt"/>
              </a:defRPr>
            </a:lvl1pPr>
            <a:lvl2pPr marL="1439891" indent="0">
              <a:buFontTx/>
              <a:buNone/>
              <a:defRPr sz="441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2879782" indent="0">
              <a:buFontTx/>
              <a:buNone/>
              <a:defRPr sz="378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4319670" indent="0">
              <a:buFontTx/>
              <a:buNone/>
              <a:defRPr sz="3465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5759559" indent="0">
              <a:buFontTx/>
              <a:buNone/>
              <a:defRPr sz="3465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Picture Placeholder 28"/>
          <p:cNvSpPr>
            <a:spLocks noGrp="1"/>
          </p:cNvSpPr>
          <p:nvPr>
            <p:ph type="pic" sz="quarter" idx="50" hasCustomPrompt="1"/>
          </p:nvPr>
        </p:nvSpPr>
        <p:spPr>
          <a:xfrm>
            <a:off x="13499703" y="7500106"/>
            <a:ext cx="4514301" cy="8025424"/>
          </a:xfrm>
          <a:prstGeom prst="rect">
            <a:avLst/>
          </a:prstGeom>
          <a:ln w="76200" cap="sq">
            <a:noFill/>
            <a:miter lim="800000"/>
          </a:ln>
          <a:effectLst/>
        </p:spPr>
        <p:txBody>
          <a:bodyPr anchor="t" anchorCtr="0">
            <a:normAutofit/>
          </a:bodyPr>
          <a:lstStyle>
            <a:lvl1pPr marL="0" indent="0" algn="ctr">
              <a:buFontTx/>
              <a:buNone/>
              <a:defRPr sz="441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027E84AB-ADF5-EA46-8E1A-017BFB9683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59955" y="8857378"/>
            <a:ext cx="9102277" cy="866225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5039">
                <a:solidFill>
                  <a:schemeClr val="accent6"/>
                </a:solidFill>
                <a:latin typeface="+mj-lt"/>
              </a:defRPr>
            </a:lvl1pPr>
            <a:lvl2pPr marL="1439891" indent="0">
              <a:buFontTx/>
              <a:buNone/>
              <a:defRPr sz="3780"/>
            </a:lvl2pPr>
            <a:lvl3pPr marL="2879782" indent="0">
              <a:buFontTx/>
              <a:buNone/>
              <a:defRPr sz="3780"/>
            </a:lvl3pPr>
            <a:lvl4pPr marL="4319670" indent="0">
              <a:buFontTx/>
              <a:buNone/>
              <a:defRPr sz="3780"/>
            </a:lvl4pPr>
            <a:lvl5pPr marL="5759559" indent="0">
              <a:buFontTx/>
              <a:buNone/>
              <a:defRPr sz="378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5879E13-7B5A-174B-A40C-F6A09EDB44F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159953" y="7652052"/>
            <a:ext cx="5039889" cy="1151975"/>
          </a:xfrm>
        </p:spPr>
        <p:txBody>
          <a:bodyPr anchor="ctr">
            <a:noAutofit/>
          </a:bodyPr>
          <a:lstStyle>
            <a:lvl1pPr marL="0" indent="0" algn="l">
              <a:buNone/>
              <a:defRPr sz="5669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0332919F-3555-9E42-B7EC-984B201AAF3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9976" y="3679919"/>
            <a:ext cx="11879739" cy="13599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6300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439891" indent="0">
              <a:buFontTx/>
              <a:buNone/>
              <a:defRPr sz="3307">
                <a:latin typeface="Mission Gothic Regular" pitchFamily="50" charset="0"/>
              </a:defRPr>
            </a:lvl2pPr>
            <a:lvl3pPr marL="2879782" indent="0">
              <a:buFontTx/>
              <a:buNone/>
              <a:defRPr sz="3307">
                <a:latin typeface="Mission Gothic Regular" pitchFamily="50" charset="0"/>
              </a:defRPr>
            </a:lvl3pPr>
            <a:lvl4pPr marL="4319670" indent="0">
              <a:buFontTx/>
              <a:buNone/>
              <a:defRPr sz="3307">
                <a:latin typeface="Mission Gothic Regular" pitchFamily="50" charset="0"/>
              </a:defRPr>
            </a:lvl4pPr>
            <a:lvl5pPr marL="5759559" indent="0">
              <a:buFontTx/>
              <a:buNone/>
              <a:defRPr sz="3307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8107014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ECD759-47D4-2246-8554-97DB8CF6C463}"/>
              </a:ext>
            </a:extLst>
          </p:cNvPr>
          <p:cNvSpPr/>
          <p:nvPr userDrawn="1"/>
        </p:nvSpPr>
        <p:spPr>
          <a:xfrm>
            <a:off x="19799565" y="879981"/>
            <a:ext cx="1439968" cy="2239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69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9976" y="1199974"/>
            <a:ext cx="8639810" cy="35999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" name="Picture Placeholder 21"/>
          <p:cNvSpPr>
            <a:spLocks noGrp="1"/>
          </p:cNvSpPr>
          <p:nvPr>
            <p:ph type="pic" sz="quarter" idx="26" hasCustomPrompt="1"/>
          </p:nvPr>
        </p:nvSpPr>
        <p:spPr>
          <a:xfrm>
            <a:off x="11339751" y="0"/>
            <a:ext cx="4499901" cy="117597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307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28" hasCustomPrompt="1"/>
          </p:nvPr>
        </p:nvSpPr>
        <p:spPr>
          <a:xfrm>
            <a:off x="11339751" y="12079734"/>
            <a:ext cx="4499901" cy="95197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307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29" hasCustomPrompt="1"/>
          </p:nvPr>
        </p:nvSpPr>
        <p:spPr>
          <a:xfrm>
            <a:off x="16019648" y="0"/>
            <a:ext cx="4499901" cy="75998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307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Picture Placeholder 21"/>
          <p:cNvSpPr>
            <a:spLocks noGrp="1"/>
          </p:cNvSpPr>
          <p:nvPr>
            <p:ph type="pic" sz="quarter" idx="30" hasCustomPrompt="1"/>
          </p:nvPr>
        </p:nvSpPr>
        <p:spPr>
          <a:xfrm>
            <a:off x="16019648" y="7919826"/>
            <a:ext cx="4499901" cy="136796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307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F2B688D-0AD0-3F4E-8D80-85643C2FADF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259972" y="6421191"/>
            <a:ext cx="5039889" cy="1151975"/>
          </a:xfrm>
        </p:spPr>
        <p:txBody>
          <a:bodyPr anchor="ctr">
            <a:noAutofit/>
          </a:bodyPr>
          <a:lstStyle>
            <a:lvl1pPr marL="0" indent="0">
              <a:buNone/>
              <a:defRPr sz="5669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B99A478-7A79-F749-BA7E-F27B462BE55A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1259972" y="7599850"/>
            <a:ext cx="6689853" cy="11626412"/>
          </a:xfrm>
        </p:spPr>
        <p:txBody>
          <a:bodyPr>
            <a:normAutofit/>
          </a:bodyPr>
          <a:lstStyle>
            <a:lvl1pPr marL="0" indent="0">
              <a:buNone/>
              <a:defRPr sz="5039">
                <a:solidFill>
                  <a:schemeClr val="accent6"/>
                </a:solidFill>
                <a:latin typeface="+mj-lt"/>
              </a:defRPr>
            </a:lvl1pPr>
            <a:lvl2pPr marL="1439891" indent="0">
              <a:buNone/>
              <a:defRPr sz="3307">
                <a:solidFill>
                  <a:schemeClr val="accent6"/>
                </a:solidFill>
                <a:latin typeface="+mj-lt"/>
              </a:defRPr>
            </a:lvl2pPr>
            <a:lvl3pPr marL="2879782" indent="0">
              <a:buNone/>
              <a:defRPr sz="3307">
                <a:solidFill>
                  <a:schemeClr val="accent6"/>
                </a:solidFill>
                <a:latin typeface="+mj-lt"/>
              </a:defRPr>
            </a:lvl3pPr>
            <a:lvl4pPr marL="4319670" indent="0">
              <a:buNone/>
              <a:defRPr sz="3307">
                <a:solidFill>
                  <a:schemeClr val="accent6"/>
                </a:solidFill>
                <a:latin typeface="+mj-lt"/>
              </a:defRPr>
            </a:lvl4pPr>
            <a:lvl5pPr marL="5759559" indent="0">
              <a:buNone/>
              <a:defRPr sz="3307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98694321-485F-B04B-9205-5BCB61B0D8D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9976" y="3679919"/>
            <a:ext cx="11879739" cy="13599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6300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439891" indent="0">
              <a:buFontTx/>
              <a:buNone/>
              <a:defRPr sz="3307">
                <a:latin typeface="Mission Gothic Regular" pitchFamily="50" charset="0"/>
              </a:defRPr>
            </a:lvl2pPr>
            <a:lvl3pPr marL="2879782" indent="0">
              <a:buFontTx/>
              <a:buNone/>
              <a:defRPr sz="3307">
                <a:latin typeface="Mission Gothic Regular" pitchFamily="50" charset="0"/>
              </a:defRPr>
            </a:lvl3pPr>
            <a:lvl4pPr marL="4319670" indent="0">
              <a:buFontTx/>
              <a:buNone/>
              <a:defRPr sz="3307">
                <a:latin typeface="Mission Gothic Regular" pitchFamily="50" charset="0"/>
              </a:defRPr>
            </a:lvl4pPr>
            <a:lvl5pPr marL="5759559" indent="0">
              <a:buFontTx/>
              <a:buNone/>
              <a:defRPr sz="3307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209571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Text on Whit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A447DC-EC42-2446-9E98-729DC0BB65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900" y="17038702"/>
            <a:ext cx="6117628" cy="383991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AA23EF-1777-3143-A25E-AFDE084F09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9968" y="879981"/>
            <a:ext cx="12599723" cy="57598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394" b="1" i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404C481-3463-5E41-902E-23A3F48FD5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9968" y="6319866"/>
            <a:ext cx="12599723" cy="156753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724" b="0" i="0">
                <a:solidFill>
                  <a:schemeClr val="accent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5602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Text on Whit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1E0C8F-F895-834B-BAD7-B695CA546A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703" y="17067177"/>
            <a:ext cx="7938527" cy="383991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AA23EF-1777-3143-A25E-AFDE084F09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9968" y="879981"/>
            <a:ext cx="12599723" cy="57598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394" b="1" i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404C481-3463-5E41-902E-23A3F48FD5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9968" y="6319866"/>
            <a:ext cx="12599723" cy="156753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724" b="0" i="0">
                <a:solidFill>
                  <a:schemeClr val="accent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3582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Text on Whit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D1A47E-93AF-CB4C-AC9A-BABCD5D05D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955" y="17038702"/>
            <a:ext cx="6657574" cy="383991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AA23EF-1777-3143-A25E-AFDE084F09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9968" y="879981"/>
            <a:ext cx="12599723" cy="57598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394" b="1" i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404C481-3463-5E41-902E-23A3F48FD5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9968" y="6319866"/>
            <a:ext cx="12599723" cy="156753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724" b="0" i="0">
                <a:solidFill>
                  <a:schemeClr val="accent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3536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lor Text on Whit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F0A9C0-7363-8148-B802-88EB8FC8E3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699" y="17038702"/>
            <a:ext cx="8148912" cy="383991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AA23EF-1777-3143-A25E-AFDE084F09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9968" y="879981"/>
            <a:ext cx="12599723" cy="57598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394" b="1" i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404C481-3463-5E41-902E-23A3F48FD5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9968" y="6319866"/>
            <a:ext cx="12599723" cy="156753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724" b="0" i="0">
                <a:solidFill>
                  <a:schemeClr val="accent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611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lor Text on Whit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A21519-3806-BF45-9D4E-2F06DCFA7C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9703" y="17038702"/>
            <a:ext cx="8272760" cy="383991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AA23EF-1777-3143-A25E-AFDE084F09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9968" y="879981"/>
            <a:ext cx="12599723" cy="57598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394" b="1" i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404C481-3463-5E41-902E-23A3F48FD5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9968" y="6319866"/>
            <a:ext cx="12599723" cy="156753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724" b="0" i="0">
                <a:solidFill>
                  <a:schemeClr val="accent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64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 - Paragraph -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8A1BA9-B9FE-0D42-BE58-8AC07F6B3177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259975" y="8559812"/>
            <a:ext cx="5594877" cy="9919782"/>
          </a:xfrm>
        </p:spPr>
        <p:txBody>
          <a:bodyPr>
            <a:normAutofit/>
          </a:bodyPr>
          <a:lstStyle>
            <a:lvl1pPr marL="0" indent="0">
              <a:buNone/>
              <a:defRPr sz="5039">
                <a:solidFill>
                  <a:schemeClr val="accent6"/>
                </a:solidFill>
                <a:latin typeface="+mj-lt"/>
              </a:defRPr>
            </a:lvl1pPr>
            <a:lvl2pPr marL="1439891" indent="0">
              <a:buNone/>
              <a:defRPr sz="3307">
                <a:solidFill>
                  <a:schemeClr val="accent6"/>
                </a:solidFill>
                <a:latin typeface="+mj-lt"/>
              </a:defRPr>
            </a:lvl2pPr>
            <a:lvl3pPr marL="2879782" indent="0">
              <a:buNone/>
              <a:defRPr sz="3307">
                <a:solidFill>
                  <a:schemeClr val="accent6"/>
                </a:solidFill>
                <a:latin typeface="+mj-lt"/>
              </a:defRPr>
            </a:lvl3pPr>
            <a:lvl4pPr marL="4319670" indent="0">
              <a:buNone/>
              <a:defRPr sz="3307">
                <a:solidFill>
                  <a:schemeClr val="accent6"/>
                </a:solidFill>
                <a:latin typeface="+mj-lt"/>
              </a:defRPr>
            </a:lvl4pPr>
            <a:lvl5pPr marL="5759559" indent="0">
              <a:buNone/>
              <a:defRPr sz="3307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14759676" y="8959803"/>
            <a:ext cx="5579877" cy="9519791"/>
          </a:xfrm>
        </p:spPr>
        <p:txBody>
          <a:bodyPr>
            <a:normAutofit/>
          </a:bodyPr>
          <a:lstStyle>
            <a:lvl1pPr algn="ctr">
              <a:buNone/>
              <a:defRPr sz="3307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JM" dirty="0"/>
              <a:t> </a:t>
            </a:r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2E70B228-680D-0743-8A08-AE6E4A18904D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8017324" y="8959803"/>
            <a:ext cx="5579877" cy="9519791"/>
          </a:xfrm>
        </p:spPr>
        <p:txBody>
          <a:bodyPr>
            <a:normAutofit/>
          </a:bodyPr>
          <a:lstStyle>
            <a:lvl1pPr algn="ctr">
              <a:buNone/>
              <a:defRPr sz="3307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JM" dirty="0"/>
              <a:t> 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98950A5E-0A8D-7A40-845A-C70E1AF994D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9976" y="3679919"/>
            <a:ext cx="11879739" cy="13599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6300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439891" indent="0">
              <a:buFontTx/>
              <a:buNone/>
              <a:defRPr sz="3307">
                <a:latin typeface="Mission Gothic Regular" pitchFamily="50" charset="0"/>
              </a:defRPr>
            </a:lvl2pPr>
            <a:lvl3pPr marL="2879782" indent="0">
              <a:buFontTx/>
              <a:buNone/>
              <a:defRPr sz="3307">
                <a:latin typeface="Mission Gothic Regular" pitchFamily="50" charset="0"/>
              </a:defRPr>
            </a:lvl3pPr>
            <a:lvl4pPr marL="4319670" indent="0">
              <a:buFontTx/>
              <a:buNone/>
              <a:defRPr sz="3307">
                <a:latin typeface="Mission Gothic Regular" pitchFamily="50" charset="0"/>
              </a:defRPr>
            </a:lvl4pPr>
            <a:lvl5pPr marL="5759559" indent="0">
              <a:buFontTx/>
              <a:buNone/>
              <a:defRPr sz="3307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3014210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lor Text on Whit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EA3EE7-50C0-1E48-BD01-CA4ACAF16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900" y="17038702"/>
            <a:ext cx="6534539" cy="383991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AA23EF-1777-3143-A25E-AFDE084F09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9968" y="879981"/>
            <a:ext cx="12599723" cy="57598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394" b="1" i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404C481-3463-5E41-902E-23A3F48FD5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9968" y="6319866"/>
            <a:ext cx="12599723" cy="156753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724" b="0" i="0">
                <a:solidFill>
                  <a:schemeClr val="accent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7415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lor Text on Whit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F9C31A-9E54-1140-991C-B8B7D5480D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9695" y="17038702"/>
            <a:ext cx="7910476" cy="383991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AA23EF-1777-3143-A25E-AFDE084F09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9968" y="879981"/>
            <a:ext cx="12599723" cy="57598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394" b="1" i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404C481-3463-5E41-902E-23A3F48FD5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9968" y="6319866"/>
            <a:ext cx="12599723" cy="156753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724" b="0" i="0">
                <a:solidFill>
                  <a:schemeClr val="accent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7748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lor Text on Whit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4152FF-96A9-3245-8510-85BB210D7B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9699" y="17029210"/>
            <a:ext cx="7938527" cy="383991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AA23EF-1777-3143-A25E-AFDE084F09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9968" y="879981"/>
            <a:ext cx="12599723" cy="57598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394" b="1" i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404C481-3463-5E41-902E-23A3F48FD5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9968" y="6319866"/>
            <a:ext cx="12599723" cy="156753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724" b="0" i="0">
                <a:solidFill>
                  <a:schemeClr val="accent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5638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881051" y="0"/>
            <a:ext cx="10799763" cy="21599525"/>
          </a:xfrm>
        </p:spPr>
        <p:txBody>
          <a:bodyPr>
            <a:normAutofit/>
          </a:bodyPr>
          <a:lstStyle>
            <a:lvl1pPr marL="0" indent="0">
              <a:buNone/>
              <a:defRPr sz="2480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53AA4C1-A4F9-794F-8E5B-CA5E415DCAA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259972" y="6421191"/>
            <a:ext cx="5039889" cy="1151975"/>
          </a:xfrm>
        </p:spPr>
        <p:txBody>
          <a:bodyPr anchor="ctr">
            <a:noAutofit/>
          </a:bodyPr>
          <a:lstStyle>
            <a:lvl1pPr marL="0" indent="0">
              <a:buNone/>
              <a:defRPr sz="4252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DB9FA23-EC2F-9644-8388-C3D4F2C78805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1259972" y="7599834"/>
            <a:ext cx="6689853" cy="11626412"/>
          </a:xfrm>
        </p:spPr>
        <p:txBody>
          <a:bodyPr>
            <a:normAutofit/>
          </a:bodyPr>
          <a:lstStyle>
            <a:lvl1pPr marL="0" indent="0">
              <a:buNone/>
              <a:defRPr sz="3780">
                <a:solidFill>
                  <a:schemeClr val="accent6"/>
                </a:solidFill>
                <a:latin typeface="+mj-lt"/>
              </a:defRPr>
            </a:lvl1pPr>
            <a:lvl2pPr marL="1079972" indent="0">
              <a:buNone/>
              <a:defRPr sz="2480">
                <a:solidFill>
                  <a:schemeClr val="accent6"/>
                </a:solidFill>
                <a:latin typeface="+mj-lt"/>
              </a:defRPr>
            </a:lvl2pPr>
            <a:lvl3pPr marL="2159944" indent="0">
              <a:buNone/>
              <a:defRPr sz="2480">
                <a:solidFill>
                  <a:schemeClr val="accent6"/>
                </a:solidFill>
                <a:latin typeface="+mj-lt"/>
              </a:defRPr>
            </a:lvl3pPr>
            <a:lvl4pPr marL="3239913" indent="0">
              <a:buNone/>
              <a:defRPr sz="2480">
                <a:solidFill>
                  <a:schemeClr val="accent6"/>
                </a:solidFill>
                <a:latin typeface="+mj-lt"/>
              </a:defRPr>
            </a:lvl4pPr>
            <a:lvl5pPr marL="4319883" indent="0">
              <a:buNone/>
              <a:defRPr sz="2480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A58D57-7E9E-564B-B220-D56DCD656B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976" y="1199974"/>
            <a:ext cx="8999802" cy="359992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  <a:endParaRPr lang="en-JM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C18D0AC5-E1C4-F248-B927-CB88817FDC6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9976" y="3679919"/>
            <a:ext cx="11879739" cy="13599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4724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079972" indent="0">
              <a:buFontTx/>
              <a:buNone/>
              <a:defRPr sz="2480">
                <a:latin typeface="Mission Gothic Regular" pitchFamily="50" charset="0"/>
              </a:defRPr>
            </a:lvl2pPr>
            <a:lvl3pPr marL="2159944" indent="0">
              <a:buFontTx/>
              <a:buNone/>
              <a:defRPr sz="2480">
                <a:latin typeface="Mission Gothic Regular" pitchFamily="50" charset="0"/>
              </a:defRPr>
            </a:lvl3pPr>
            <a:lvl4pPr marL="3239913" indent="0">
              <a:buFontTx/>
              <a:buNone/>
              <a:defRPr sz="2480">
                <a:latin typeface="Mission Gothic Regular" pitchFamily="50" charset="0"/>
              </a:defRPr>
            </a:lvl4pPr>
            <a:lvl5pPr marL="4319883" indent="0">
              <a:buFontTx/>
              <a:buNone/>
              <a:defRPr sz="248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2643314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or 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965" y="4079915"/>
            <a:ext cx="18359596" cy="428990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8464" b="1" cap="none" spc="0">
                <a:latin typeface="+mn-lt"/>
              </a:defRPr>
            </a:lvl1pPr>
          </a:lstStyle>
          <a:p>
            <a:r>
              <a:rPr lang="en-US" dirty="0"/>
              <a:t>Click to add text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965" y="7919837"/>
            <a:ext cx="18359596" cy="472489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470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075054" indent="0">
              <a:buNone/>
              <a:defRPr sz="4233">
                <a:solidFill>
                  <a:schemeClr val="tx1">
                    <a:tint val="75000"/>
                  </a:schemeClr>
                </a:solidFill>
              </a:defRPr>
            </a:lvl2pPr>
            <a:lvl3pPr marL="2150110" indent="0">
              <a:buNone/>
              <a:defRPr sz="3763">
                <a:solidFill>
                  <a:schemeClr val="tx1">
                    <a:tint val="75000"/>
                  </a:schemeClr>
                </a:solidFill>
              </a:defRPr>
            </a:lvl3pPr>
            <a:lvl4pPr marL="3225161" indent="0">
              <a:buNone/>
              <a:defRPr sz="3293">
                <a:solidFill>
                  <a:schemeClr val="tx1">
                    <a:tint val="75000"/>
                  </a:schemeClr>
                </a:solidFill>
              </a:defRPr>
            </a:lvl4pPr>
            <a:lvl5pPr marL="4300213" indent="0">
              <a:buNone/>
              <a:defRPr sz="3293">
                <a:solidFill>
                  <a:schemeClr val="tx1">
                    <a:tint val="75000"/>
                  </a:schemeClr>
                </a:solidFill>
              </a:defRPr>
            </a:lvl5pPr>
            <a:lvl6pPr marL="5375269" indent="0">
              <a:buNone/>
              <a:defRPr sz="3293">
                <a:solidFill>
                  <a:schemeClr val="tx1">
                    <a:tint val="75000"/>
                  </a:schemeClr>
                </a:solidFill>
              </a:defRPr>
            </a:lvl6pPr>
            <a:lvl7pPr marL="6450323" indent="0">
              <a:buNone/>
              <a:defRPr sz="3293">
                <a:solidFill>
                  <a:schemeClr val="tx1">
                    <a:tint val="75000"/>
                  </a:schemeClr>
                </a:solidFill>
              </a:defRPr>
            </a:lvl7pPr>
            <a:lvl8pPr marL="7525376" indent="0">
              <a:buNone/>
              <a:defRPr sz="3293">
                <a:solidFill>
                  <a:schemeClr val="tx1">
                    <a:tint val="75000"/>
                  </a:schemeClr>
                </a:solidFill>
              </a:defRPr>
            </a:lvl8pPr>
            <a:lvl9pPr marL="8600430" indent="0">
              <a:buNone/>
              <a:defRPr sz="32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722CF05-81A5-42A0-B24E-0CF3DE56C0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6" t="3198" r="47954" b="61700"/>
          <a:stretch/>
        </p:blipFill>
        <p:spPr>
          <a:xfrm>
            <a:off x="19796965" y="856809"/>
            <a:ext cx="1265190" cy="224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9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1"/>
          <p:cNvSpPr>
            <a:spLocks noGrp="1"/>
          </p:cNvSpPr>
          <p:nvPr>
            <p:ph type="pic" sz="quarter" idx="30" hasCustomPrompt="1"/>
          </p:nvPr>
        </p:nvSpPr>
        <p:spPr>
          <a:xfrm>
            <a:off x="6119866" y="5679883"/>
            <a:ext cx="9539790" cy="127997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57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9976" y="1199974"/>
            <a:ext cx="17639612" cy="35999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" name="Picture Placeholder 21"/>
          <p:cNvSpPr>
            <a:spLocks noGrp="1"/>
          </p:cNvSpPr>
          <p:nvPr>
            <p:ph type="pic" sz="quarter" idx="26" hasCustomPrompt="1"/>
          </p:nvPr>
        </p:nvSpPr>
        <p:spPr>
          <a:xfrm>
            <a:off x="15833338" y="5679880"/>
            <a:ext cx="4499901" cy="62216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57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" name="Picture Placeholder 21"/>
          <p:cNvSpPr>
            <a:spLocks noGrp="1"/>
          </p:cNvSpPr>
          <p:nvPr>
            <p:ph type="pic" sz="quarter" idx="27" hasCustomPrompt="1"/>
          </p:nvPr>
        </p:nvSpPr>
        <p:spPr>
          <a:xfrm>
            <a:off x="15833338" y="12260786"/>
            <a:ext cx="4499901" cy="62188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57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9" name="Picture Placeholder 21">
            <a:extLst>
              <a:ext uri="{FF2B5EF4-FFF2-40B4-BE49-F238E27FC236}">
                <a16:creationId xmlns:a16="http://schemas.microsoft.com/office/drawing/2014/main" id="{647B2F1F-CC8A-B140-AAD1-0821261A500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446285" y="5679880"/>
            <a:ext cx="4499901" cy="62216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57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0" name="Picture Placeholder 21">
            <a:extLst>
              <a:ext uri="{FF2B5EF4-FFF2-40B4-BE49-F238E27FC236}">
                <a16:creationId xmlns:a16="http://schemas.microsoft.com/office/drawing/2014/main" id="{53084213-2319-1847-B680-6CBFC6BDA22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446285" y="12260786"/>
            <a:ext cx="4499901" cy="62188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57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B24E0BD9-F7EB-C146-8726-692C82889F1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9978" y="3679919"/>
            <a:ext cx="11879739" cy="13599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3534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07946" indent="0">
              <a:buFontTx/>
              <a:buNone/>
              <a:defRPr sz="1857">
                <a:latin typeface="Mission Gothic Regular" pitchFamily="50" charset="0"/>
              </a:defRPr>
            </a:lvl2pPr>
            <a:lvl3pPr marL="1615894" indent="0">
              <a:buFontTx/>
              <a:buNone/>
              <a:defRPr sz="1857">
                <a:latin typeface="Mission Gothic Regular" pitchFamily="50" charset="0"/>
              </a:defRPr>
            </a:lvl3pPr>
            <a:lvl4pPr marL="2423839" indent="0">
              <a:buFontTx/>
              <a:buNone/>
              <a:defRPr sz="1857">
                <a:latin typeface="Mission Gothic Regular" pitchFamily="50" charset="0"/>
              </a:defRPr>
            </a:lvl4pPr>
            <a:lvl5pPr marL="3231785" indent="0">
              <a:buFontTx/>
              <a:buNone/>
              <a:defRPr sz="1857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4630993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Text o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993FE98-7E7E-C94D-B7C8-B376184F88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1599525" cy="2159952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965" y="4079915"/>
            <a:ext cx="18359596" cy="428990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8464" b="1" cap="none" spc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add text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965" y="7919837"/>
            <a:ext cx="18359596" cy="472489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4703">
                <a:solidFill>
                  <a:schemeClr val="bg1"/>
                </a:solidFill>
              </a:defRPr>
            </a:lvl1pPr>
            <a:lvl2pPr marL="1075054" indent="0">
              <a:buNone/>
              <a:defRPr sz="4233">
                <a:solidFill>
                  <a:schemeClr val="tx1">
                    <a:tint val="75000"/>
                  </a:schemeClr>
                </a:solidFill>
              </a:defRPr>
            </a:lvl2pPr>
            <a:lvl3pPr marL="2150110" indent="0">
              <a:buNone/>
              <a:defRPr sz="3763">
                <a:solidFill>
                  <a:schemeClr val="tx1">
                    <a:tint val="75000"/>
                  </a:schemeClr>
                </a:solidFill>
              </a:defRPr>
            </a:lvl3pPr>
            <a:lvl4pPr marL="3225161" indent="0">
              <a:buNone/>
              <a:defRPr sz="3293">
                <a:solidFill>
                  <a:schemeClr val="tx1">
                    <a:tint val="75000"/>
                  </a:schemeClr>
                </a:solidFill>
              </a:defRPr>
            </a:lvl4pPr>
            <a:lvl5pPr marL="4300213" indent="0">
              <a:buNone/>
              <a:defRPr sz="3293">
                <a:solidFill>
                  <a:schemeClr val="tx1">
                    <a:tint val="75000"/>
                  </a:schemeClr>
                </a:solidFill>
              </a:defRPr>
            </a:lvl5pPr>
            <a:lvl6pPr marL="5375269" indent="0">
              <a:buNone/>
              <a:defRPr sz="3293">
                <a:solidFill>
                  <a:schemeClr val="tx1">
                    <a:tint val="75000"/>
                  </a:schemeClr>
                </a:solidFill>
              </a:defRPr>
            </a:lvl6pPr>
            <a:lvl7pPr marL="6450323" indent="0">
              <a:buNone/>
              <a:defRPr sz="3293">
                <a:solidFill>
                  <a:schemeClr val="tx1">
                    <a:tint val="75000"/>
                  </a:schemeClr>
                </a:solidFill>
              </a:defRPr>
            </a:lvl7pPr>
            <a:lvl8pPr marL="7525376" indent="0">
              <a:buNone/>
              <a:defRPr sz="3293">
                <a:solidFill>
                  <a:schemeClr val="tx1">
                    <a:tint val="75000"/>
                  </a:schemeClr>
                </a:solidFill>
              </a:defRPr>
            </a:lvl8pPr>
            <a:lvl9pPr marL="8600430" indent="0">
              <a:buNone/>
              <a:defRPr sz="32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BE1B5C4-107B-472F-B2C8-3BE3A6F4D1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6" t="3198" r="47954" b="61700"/>
          <a:stretch/>
        </p:blipFill>
        <p:spPr>
          <a:xfrm>
            <a:off x="19796965" y="856809"/>
            <a:ext cx="1265190" cy="224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E19417-F69B-4B10-9E30-13336B793E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2285" y="973207"/>
            <a:ext cx="17220094" cy="21542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175"/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2288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- Paragraph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52D0E-A7B1-7345-82C8-9BCE341E59C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79976" y="5999868"/>
            <a:ext cx="17639612" cy="126397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28">
                <a:solidFill>
                  <a:schemeClr val="accent6"/>
                </a:solidFill>
                <a:latin typeface="+mj-lt"/>
              </a:defRPr>
            </a:lvl1pPr>
            <a:lvl2pPr marL="807946" indent="0">
              <a:buNone/>
              <a:defRPr sz="1857">
                <a:solidFill>
                  <a:schemeClr val="accent6"/>
                </a:solidFill>
                <a:latin typeface="+mj-lt"/>
              </a:defRPr>
            </a:lvl2pPr>
            <a:lvl3pPr marL="1615894" indent="0">
              <a:buNone/>
              <a:defRPr sz="1857">
                <a:solidFill>
                  <a:schemeClr val="accent6"/>
                </a:solidFill>
                <a:latin typeface="+mj-lt"/>
              </a:defRPr>
            </a:lvl3pPr>
            <a:lvl4pPr marL="2423839" indent="0">
              <a:buNone/>
              <a:defRPr sz="1857">
                <a:solidFill>
                  <a:schemeClr val="accent6"/>
                </a:solidFill>
                <a:latin typeface="+mj-lt"/>
              </a:defRPr>
            </a:lvl4pPr>
            <a:lvl5pPr marL="3231785" indent="0">
              <a:buNone/>
              <a:defRPr sz="1857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534"/>
            </a:lvl1pPr>
          </a:lstStyle>
          <a:p>
            <a:r>
              <a:rPr lang="en-US" dirty="0"/>
              <a:t>Click to add text</a:t>
            </a:r>
            <a:endParaRPr lang="en-JM" dirty="0"/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A95CB301-1B38-CC4A-8E14-CBE4637DDE8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9978" y="3679919"/>
            <a:ext cx="11879739" cy="13599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3534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07946" indent="0">
              <a:buFontTx/>
              <a:buNone/>
              <a:defRPr sz="1857">
                <a:latin typeface="Mission Gothic Regular" pitchFamily="50" charset="0"/>
              </a:defRPr>
            </a:lvl2pPr>
            <a:lvl3pPr marL="1615894" indent="0">
              <a:buFontTx/>
              <a:buNone/>
              <a:defRPr sz="1857">
                <a:latin typeface="Mission Gothic Regular" pitchFamily="50" charset="0"/>
              </a:defRPr>
            </a:lvl3pPr>
            <a:lvl4pPr marL="2423839" indent="0">
              <a:buFontTx/>
              <a:buNone/>
              <a:defRPr sz="1857">
                <a:latin typeface="Mission Gothic Regular" pitchFamily="50" charset="0"/>
              </a:defRPr>
            </a:lvl4pPr>
            <a:lvl5pPr marL="3231785" indent="0">
              <a:buFontTx/>
              <a:buNone/>
              <a:defRPr sz="1857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7771620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&amp;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Insert Header Here</a:t>
            </a:r>
            <a:endParaRPr lang="en-JM" dirty="0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ABEAC0F7-36F8-0B4A-AEFB-252604378A6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9976" y="3679919"/>
            <a:ext cx="11879739" cy="13599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4724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079998" indent="0">
              <a:buFontTx/>
              <a:buNone/>
              <a:defRPr sz="2480">
                <a:latin typeface="Mission Gothic Regular" pitchFamily="50" charset="0"/>
              </a:defRPr>
            </a:lvl2pPr>
            <a:lvl3pPr marL="2159996" indent="0">
              <a:buFontTx/>
              <a:buNone/>
              <a:defRPr sz="2480">
                <a:latin typeface="Mission Gothic Regular" pitchFamily="50" charset="0"/>
              </a:defRPr>
            </a:lvl3pPr>
            <a:lvl4pPr marL="3239994" indent="0">
              <a:buFontTx/>
              <a:buNone/>
              <a:defRPr sz="2480">
                <a:latin typeface="Mission Gothic Regular" pitchFamily="50" charset="0"/>
              </a:defRPr>
            </a:lvl4pPr>
            <a:lvl5pPr marL="4319991" indent="0">
              <a:buFontTx/>
              <a:buNone/>
              <a:defRPr sz="248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1295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 - Paragraph w/ Header -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14759676" y="8959803"/>
            <a:ext cx="5579877" cy="9519791"/>
          </a:xfrm>
        </p:spPr>
        <p:txBody>
          <a:bodyPr>
            <a:normAutofit/>
          </a:bodyPr>
          <a:lstStyle>
            <a:lvl1pPr algn="ctr">
              <a:buNone/>
              <a:defRPr sz="3307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JM" dirty="0"/>
              <a:t> 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F38F677-7ECC-5B4B-B01B-FA755D033A0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271972" y="6959847"/>
            <a:ext cx="5579877" cy="1599965"/>
          </a:xfrm>
        </p:spPr>
        <p:txBody>
          <a:bodyPr anchor="ctr">
            <a:normAutofit/>
          </a:bodyPr>
          <a:lstStyle>
            <a:lvl1pPr marL="0" indent="0" algn="l">
              <a:buNone/>
              <a:defRPr sz="5669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BCB6D11D-FCFB-AC48-9ADF-3A61DE223C0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259975" y="8559812"/>
            <a:ext cx="5594877" cy="9919782"/>
          </a:xfrm>
        </p:spPr>
        <p:txBody>
          <a:bodyPr>
            <a:normAutofit/>
          </a:bodyPr>
          <a:lstStyle>
            <a:lvl1pPr marL="0" indent="0">
              <a:buNone/>
              <a:defRPr sz="5039">
                <a:solidFill>
                  <a:schemeClr val="accent6"/>
                </a:solidFill>
                <a:latin typeface="+mj-lt"/>
              </a:defRPr>
            </a:lvl1pPr>
            <a:lvl2pPr marL="1439891" indent="0">
              <a:buNone/>
              <a:defRPr sz="3307">
                <a:solidFill>
                  <a:schemeClr val="accent6"/>
                </a:solidFill>
                <a:latin typeface="+mj-lt"/>
              </a:defRPr>
            </a:lvl2pPr>
            <a:lvl3pPr marL="2879782" indent="0">
              <a:buNone/>
              <a:defRPr sz="3307">
                <a:solidFill>
                  <a:schemeClr val="accent6"/>
                </a:solidFill>
                <a:latin typeface="+mj-lt"/>
              </a:defRPr>
            </a:lvl3pPr>
            <a:lvl4pPr marL="4319670" indent="0">
              <a:buNone/>
              <a:defRPr sz="3307">
                <a:solidFill>
                  <a:schemeClr val="accent6"/>
                </a:solidFill>
                <a:latin typeface="+mj-lt"/>
              </a:defRPr>
            </a:lvl4pPr>
            <a:lvl5pPr marL="5759559" indent="0">
              <a:buNone/>
              <a:defRPr sz="3307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11E972A2-B4F0-E94B-B875-91E8CE3C7166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8024821" y="8959803"/>
            <a:ext cx="5579877" cy="9519791"/>
          </a:xfrm>
        </p:spPr>
        <p:txBody>
          <a:bodyPr>
            <a:normAutofit/>
          </a:bodyPr>
          <a:lstStyle>
            <a:lvl1pPr algn="ctr">
              <a:buNone/>
              <a:defRPr sz="3307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JM" dirty="0"/>
              <a:t> 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9FC1317F-DC9C-D045-B3D9-82A634CB9E6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9976" y="3679919"/>
            <a:ext cx="11879739" cy="13599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6300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439891" indent="0">
              <a:buFontTx/>
              <a:buNone/>
              <a:defRPr sz="3307">
                <a:latin typeface="Mission Gothic Regular" pitchFamily="50" charset="0"/>
              </a:defRPr>
            </a:lvl2pPr>
            <a:lvl3pPr marL="2879782" indent="0">
              <a:buFontTx/>
              <a:buNone/>
              <a:defRPr sz="3307">
                <a:latin typeface="Mission Gothic Regular" pitchFamily="50" charset="0"/>
              </a:defRPr>
            </a:lvl3pPr>
            <a:lvl4pPr marL="4319670" indent="0">
              <a:buFontTx/>
              <a:buNone/>
              <a:defRPr sz="3307">
                <a:latin typeface="Mission Gothic Regular" pitchFamily="50" charset="0"/>
              </a:defRPr>
            </a:lvl4pPr>
            <a:lvl5pPr marL="5759559" indent="0">
              <a:buFontTx/>
              <a:buNone/>
              <a:defRPr sz="3307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5262819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hite Text o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993FE98-7E7E-C94D-B7C8-B376184F88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9996"/>
            <a:ext cx="21599525" cy="21599525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3272589 w 9144000"/>
              <a:gd name="connsiteY3" fmla="*/ 5142641 h 5143500"/>
              <a:gd name="connsiteX4" fmla="*/ 0 w 9144000"/>
              <a:gd name="connsiteY4" fmla="*/ 5143500 h 5143500"/>
              <a:gd name="connsiteX5" fmla="*/ 0 w 9144000"/>
              <a:gd name="connsiteY5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3272589 w 9144000"/>
              <a:gd name="connsiteY3" fmla="*/ 5142641 h 5143500"/>
              <a:gd name="connsiteX4" fmla="*/ 0 w 9144000"/>
              <a:gd name="connsiteY4" fmla="*/ 3142821 h 5143500"/>
              <a:gd name="connsiteX5" fmla="*/ 0 w 9144000"/>
              <a:gd name="connsiteY5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3272589 w 9144000"/>
              <a:gd name="connsiteY3" fmla="*/ 5142641 h 5143500"/>
              <a:gd name="connsiteX4" fmla="*/ 0 w 9144000"/>
              <a:gd name="connsiteY4" fmla="*/ 3142821 h 5143500"/>
              <a:gd name="connsiteX5" fmla="*/ 0 w 9144000"/>
              <a:gd name="connsiteY5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3272589 w 9144000"/>
              <a:gd name="connsiteY3" fmla="*/ 5142641 h 5143500"/>
              <a:gd name="connsiteX4" fmla="*/ 0 w 9144000"/>
              <a:gd name="connsiteY4" fmla="*/ 3142821 h 5143500"/>
              <a:gd name="connsiteX5" fmla="*/ 0 w 9144000"/>
              <a:gd name="connsiteY5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3272589 w 9144000"/>
              <a:gd name="connsiteY3" fmla="*/ 5142641 h 5143500"/>
              <a:gd name="connsiteX4" fmla="*/ 0 w 9144000"/>
              <a:gd name="connsiteY4" fmla="*/ 3108445 h 5143500"/>
              <a:gd name="connsiteX5" fmla="*/ 0 w 9144000"/>
              <a:gd name="connsiteY5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3272589 w 9144000"/>
              <a:gd name="connsiteY3" fmla="*/ 5142641 h 5143500"/>
              <a:gd name="connsiteX4" fmla="*/ 0 w 9144000"/>
              <a:gd name="connsiteY4" fmla="*/ 3108445 h 5143500"/>
              <a:gd name="connsiteX5" fmla="*/ 0 w 9144000"/>
              <a:gd name="connsiteY5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3272589 w 9144000"/>
              <a:gd name="connsiteY3" fmla="*/ 5142641 h 5143500"/>
              <a:gd name="connsiteX4" fmla="*/ 0 w 9144000"/>
              <a:gd name="connsiteY4" fmla="*/ 3108445 h 5143500"/>
              <a:gd name="connsiteX5" fmla="*/ 0 w 9144000"/>
              <a:gd name="connsiteY5" fmla="*/ 0 h 5143500"/>
              <a:gd name="connsiteX0" fmla="*/ 0 w 9144000"/>
              <a:gd name="connsiteY0" fmla="*/ 0 h 5143500"/>
              <a:gd name="connsiteX1" fmla="*/ 5974538 w 9144000"/>
              <a:gd name="connsiteY1" fmla="*/ 0 h 5143500"/>
              <a:gd name="connsiteX2" fmla="*/ 9144000 w 9144000"/>
              <a:gd name="connsiteY2" fmla="*/ 0 h 5143500"/>
              <a:gd name="connsiteX3" fmla="*/ 9144000 w 9144000"/>
              <a:gd name="connsiteY3" fmla="*/ 5143500 h 5143500"/>
              <a:gd name="connsiteX4" fmla="*/ 3272589 w 9144000"/>
              <a:gd name="connsiteY4" fmla="*/ 5142641 h 5143500"/>
              <a:gd name="connsiteX5" fmla="*/ 0 w 9144000"/>
              <a:gd name="connsiteY5" fmla="*/ 3108445 h 5143500"/>
              <a:gd name="connsiteX6" fmla="*/ 0 w 9144000"/>
              <a:gd name="connsiteY6" fmla="*/ 0 h 5143500"/>
              <a:gd name="connsiteX0" fmla="*/ 0 w 9144000"/>
              <a:gd name="connsiteY0" fmla="*/ 0 h 5143500"/>
              <a:gd name="connsiteX1" fmla="*/ 5974538 w 9144000"/>
              <a:gd name="connsiteY1" fmla="*/ 0 h 5143500"/>
              <a:gd name="connsiteX2" fmla="*/ 9144000 w 9144000"/>
              <a:gd name="connsiteY2" fmla="*/ 2028180 h 5143500"/>
              <a:gd name="connsiteX3" fmla="*/ 9144000 w 9144000"/>
              <a:gd name="connsiteY3" fmla="*/ 5143500 h 5143500"/>
              <a:gd name="connsiteX4" fmla="*/ 3272589 w 9144000"/>
              <a:gd name="connsiteY4" fmla="*/ 5142641 h 5143500"/>
              <a:gd name="connsiteX5" fmla="*/ 0 w 9144000"/>
              <a:gd name="connsiteY5" fmla="*/ 3108445 h 5143500"/>
              <a:gd name="connsiteX6" fmla="*/ 0 w 9144000"/>
              <a:gd name="connsiteY6" fmla="*/ 0 h 5143500"/>
              <a:gd name="connsiteX0" fmla="*/ 0 w 9144000"/>
              <a:gd name="connsiteY0" fmla="*/ 0 h 5143500"/>
              <a:gd name="connsiteX1" fmla="*/ 5974538 w 9144000"/>
              <a:gd name="connsiteY1" fmla="*/ 0 h 5143500"/>
              <a:gd name="connsiteX2" fmla="*/ 9144000 w 9144000"/>
              <a:gd name="connsiteY2" fmla="*/ 2028180 h 5143500"/>
              <a:gd name="connsiteX3" fmla="*/ 9144000 w 9144000"/>
              <a:gd name="connsiteY3" fmla="*/ 5143500 h 5143500"/>
              <a:gd name="connsiteX4" fmla="*/ 3272589 w 9144000"/>
              <a:gd name="connsiteY4" fmla="*/ 5142641 h 5143500"/>
              <a:gd name="connsiteX5" fmla="*/ 0 w 9144000"/>
              <a:gd name="connsiteY5" fmla="*/ 3108445 h 5143500"/>
              <a:gd name="connsiteX6" fmla="*/ 0 w 9144000"/>
              <a:gd name="connsiteY6" fmla="*/ 0 h 5143500"/>
              <a:gd name="connsiteX0" fmla="*/ 0 w 9144000"/>
              <a:gd name="connsiteY0" fmla="*/ 0 h 5143500"/>
              <a:gd name="connsiteX1" fmla="*/ 5974538 w 9144000"/>
              <a:gd name="connsiteY1" fmla="*/ 0 h 5143500"/>
              <a:gd name="connsiteX2" fmla="*/ 9144000 w 9144000"/>
              <a:gd name="connsiteY2" fmla="*/ 2028180 h 5143500"/>
              <a:gd name="connsiteX3" fmla="*/ 9144000 w 9144000"/>
              <a:gd name="connsiteY3" fmla="*/ 5143500 h 5143500"/>
              <a:gd name="connsiteX4" fmla="*/ 3272589 w 9144000"/>
              <a:gd name="connsiteY4" fmla="*/ 5142641 h 5143500"/>
              <a:gd name="connsiteX5" fmla="*/ 0 w 9144000"/>
              <a:gd name="connsiteY5" fmla="*/ 3108445 h 5143500"/>
              <a:gd name="connsiteX6" fmla="*/ 0 w 9144000"/>
              <a:gd name="connsiteY6" fmla="*/ 0 h 5143500"/>
              <a:gd name="connsiteX0" fmla="*/ 0 w 9144000"/>
              <a:gd name="connsiteY0" fmla="*/ 0 h 5143500"/>
              <a:gd name="connsiteX1" fmla="*/ 5974538 w 9144000"/>
              <a:gd name="connsiteY1" fmla="*/ 0 h 5143500"/>
              <a:gd name="connsiteX2" fmla="*/ 9144000 w 9144000"/>
              <a:gd name="connsiteY2" fmla="*/ 2028180 h 5143500"/>
              <a:gd name="connsiteX3" fmla="*/ 9144000 w 9144000"/>
              <a:gd name="connsiteY3" fmla="*/ 5143500 h 5143500"/>
              <a:gd name="connsiteX4" fmla="*/ 3272589 w 9144000"/>
              <a:gd name="connsiteY4" fmla="*/ 5142641 h 5143500"/>
              <a:gd name="connsiteX5" fmla="*/ 0 w 9144000"/>
              <a:gd name="connsiteY5" fmla="*/ 3108445 h 5143500"/>
              <a:gd name="connsiteX6" fmla="*/ 0 w 9144000"/>
              <a:gd name="connsiteY6" fmla="*/ 0 h 5143500"/>
              <a:gd name="connsiteX0" fmla="*/ 0 w 9144000"/>
              <a:gd name="connsiteY0" fmla="*/ 0 h 5143500"/>
              <a:gd name="connsiteX1" fmla="*/ 5974538 w 9144000"/>
              <a:gd name="connsiteY1" fmla="*/ 0 h 5143500"/>
              <a:gd name="connsiteX2" fmla="*/ 9144000 w 9144000"/>
              <a:gd name="connsiteY2" fmla="*/ 2028180 h 5143500"/>
              <a:gd name="connsiteX3" fmla="*/ 9144000 w 9144000"/>
              <a:gd name="connsiteY3" fmla="*/ 5143500 h 5143500"/>
              <a:gd name="connsiteX4" fmla="*/ 3272589 w 9144000"/>
              <a:gd name="connsiteY4" fmla="*/ 5142641 h 5143500"/>
              <a:gd name="connsiteX5" fmla="*/ 0 w 9144000"/>
              <a:gd name="connsiteY5" fmla="*/ 3108445 h 5143500"/>
              <a:gd name="connsiteX6" fmla="*/ 0 w 9144000"/>
              <a:gd name="connsiteY6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5974538" y="0"/>
                </a:lnTo>
                <a:cubicBezTo>
                  <a:pt x="7154778" y="57294"/>
                  <a:pt x="8403772" y="698977"/>
                  <a:pt x="9144000" y="2028180"/>
                </a:cubicBezTo>
                <a:lnTo>
                  <a:pt x="9144000" y="5143500"/>
                </a:lnTo>
                <a:lnTo>
                  <a:pt x="3272589" y="5142641"/>
                </a:lnTo>
                <a:cubicBezTo>
                  <a:pt x="2044223" y="5122302"/>
                  <a:pt x="705853" y="4448821"/>
                  <a:pt x="0" y="3108445"/>
                </a:cubicBezTo>
                <a:lnTo>
                  <a:pt x="0" y="0"/>
                </a:lnTo>
                <a:close/>
              </a:path>
            </a:pathLst>
          </a:cu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965" y="4079915"/>
            <a:ext cx="18359596" cy="428990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361" b="1" cap="none" spc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add text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965" y="7919830"/>
            <a:ext cx="18359596" cy="472489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534">
                <a:solidFill>
                  <a:schemeClr val="bg1"/>
                </a:solidFill>
              </a:defRPr>
            </a:lvl1pPr>
            <a:lvl2pPr marL="807927" indent="0">
              <a:buNone/>
              <a:defRPr sz="3182">
                <a:solidFill>
                  <a:schemeClr val="tx1">
                    <a:tint val="75000"/>
                  </a:schemeClr>
                </a:solidFill>
              </a:defRPr>
            </a:lvl2pPr>
            <a:lvl3pPr marL="1615853" indent="0">
              <a:buNone/>
              <a:defRPr sz="2828">
                <a:solidFill>
                  <a:schemeClr val="tx1">
                    <a:tint val="75000"/>
                  </a:schemeClr>
                </a:solidFill>
              </a:defRPr>
            </a:lvl3pPr>
            <a:lvl4pPr marL="2423780" indent="0">
              <a:buNone/>
              <a:defRPr sz="2473">
                <a:solidFill>
                  <a:schemeClr val="tx1">
                    <a:tint val="75000"/>
                  </a:schemeClr>
                </a:solidFill>
              </a:defRPr>
            </a:lvl4pPr>
            <a:lvl5pPr marL="3231705" indent="0">
              <a:buNone/>
              <a:defRPr sz="2473">
                <a:solidFill>
                  <a:schemeClr val="tx1">
                    <a:tint val="75000"/>
                  </a:schemeClr>
                </a:solidFill>
              </a:defRPr>
            </a:lvl5pPr>
            <a:lvl6pPr marL="4039631" indent="0">
              <a:buNone/>
              <a:defRPr sz="2473">
                <a:solidFill>
                  <a:schemeClr val="tx1">
                    <a:tint val="75000"/>
                  </a:schemeClr>
                </a:solidFill>
              </a:defRPr>
            </a:lvl6pPr>
            <a:lvl7pPr marL="4847558" indent="0">
              <a:buNone/>
              <a:defRPr sz="2473">
                <a:solidFill>
                  <a:schemeClr val="tx1">
                    <a:tint val="75000"/>
                  </a:schemeClr>
                </a:solidFill>
              </a:defRPr>
            </a:lvl7pPr>
            <a:lvl8pPr marL="5655482" indent="0">
              <a:buNone/>
              <a:defRPr sz="2473">
                <a:solidFill>
                  <a:schemeClr val="tx1">
                    <a:tint val="75000"/>
                  </a:schemeClr>
                </a:solidFill>
              </a:defRPr>
            </a:lvl8pPr>
            <a:lvl9pPr marL="6463409" indent="0">
              <a:buNone/>
              <a:defRPr sz="24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789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Header &amp; Subhead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595ACEA-4473-C046-A561-055EB8E997C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flipH="1">
            <a:off x="-54176" y="6"/>
            <a:ext cx="21717987" cy="21659354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2386"/>
              <a:gd name="connsiteY0" fmla="*/ 5130 h 13130"/>
              <a:gd name="connsiteX1" fmla="*/ 2000 w 12386"/>
              <a:gd name="connsiteY1" fmla="*/ 3130 h 13130"/>
              <a:gd name="connsiteX2" fmla="*/ 12386 w 12386"/>
              <a:gd name="connsiteY2" fmla="*/ 0 h 13130"/>
              <a:gd name="connsiteX3" fmla="*/ 10000 w 12386"/>
              <a:gd name="connsiteY3" fmla="*/ 13130 h 13130"/>
              <a:gd name="connsiteX4" fmla="*/ 0 w 12386"/>
              <a:gd name="connsiteY4" fmla="*/ 13130 h 13130"/>
              <a:gd name="connsiteX5" fmla="*/ 0 w 12386"/>
              <a:gd name="connsiteY5" fmla="*/ 5130 h 13130"/>
              <a:gd name="connsiteX0" fmla="*/ 0 w 12386"/>
              <a:gd name="connsiteY0" fmla="*/ 5130 h 16463"/>
              <a:gd name="connsiteX1" fmla="*/ 2000 w 12386"/>
              <a:gd name="connsiteY1" fmla="*/ 3130 h 16463"/>
              <a:gd name="connsiteX2" fmla="*/ 12386 w 12386"/>
              <a:gd name="connsiteY2" fmla="*/ 0 h 16463"/>
              <a:gd name="connsiteX3" fmla="*/ 12386 w 12386"/>
              <a:gd name="connsiteY3" fmla="*/ 16463 h 16463"/>
              <a:gd name="connsiteX4" fmla="*/ 0 w 12386"/>
              <a:gd name="connsiteY4" fmla="*/ 13130 h 16463"/>
              <a:gd name="connsiteX5" fmla="*/ 0 w 12386"/>
              <a:gd name="connsiteY5" fmla="*/ 5130 h 16463"/>
              <a:gd name="connsiteX0" fmla="*/ 11209 w 23595"/>
              <a:gd name="connsiteY0" fmla="*/ 5130 h 16463"/>
              <a:gd name="connsiteX1" fmla="*/ 13209 w 23595"/>
              <a:gd name="connsiteY1" fmla="*/ 3130 h 16463"/>
              <a:gd name="connsiteX2" fmla="*/ 23595 w 23595"/>
              <a:gd name="connsiteY2" fmla="*/ 0 h 16463"/>
              <a:gd name="connsiteX3" fmla="*/ 23595 w 23595"/>
              <a:gd name="connsiteY3" fmla="*/ 16463 h 16463"/>
              <a:gd name="connsiteX4" fmla="*/ 0 w 23595"/>
              <a:gd name="connsiteY4" fmla="*/ 16463 h 16463"/>
              <a:gd name="connsiteX5" fmla="*/ 11209 w 23595"/>
              <a:gd name="connsiteY5" fmla="*/ 5130 h 16463"/>
              <a:gd name="connsiteX0" fmla="*/ 0 w 23595"/>
              <a:gd name="connsiteY0" fmla="*/ 15374 h 16463"/>
              <a:gd name="connsiteX1" fmla="*/ 13209 w 23595"/>
              <a:gd name="connsiteY1" fmla="*/ 3130 h 16463"/>
              <a:gd name="connsiteX2" fmla="*/ 23595 w 23595"/>
              <a:gd name="connsiteY2" fmla="*/ 0 h 16463"/>
              <a:gd name="connsiteX3" fmla="*/ 23595 w 23595"/>
              <a:gd name="connsiteY3" fmla="*/ 16463 h 16463"/>
              <a:gd name="connsiteX4" fmla="*/ 0 w 23595"/>
              <a:gd name="connsiteY4" fmla="*/ 16463 h 16463"/>
              <a:gd name="connsiteX5" fmla="*/ 0 w 23595"/>
              <a:gd name="connsiteY5" fmla="*/ 15374 h 16463"/>
              <a:gd name="connsiteX0" fmla="*/ 0 w 23595"/>
              <a:gd name="connsiteY0" fmla="*/ 15374 h 16463"/>
              <a:gd name="connsiteX1" fmla="*/ 21281 w 23595"/>
              <a:gd name="connsiteY1" fmla="*/ 0 h 16463"/>
              <a:gd name="connsiteX2" fmla="*/ 23595 w 23595"/>
              <a:gd name="connsiteY2" fmla="*/ 0 h 16463"/>
              <a:gd name="connsiteX3" fmla="*/ 23595 w 23595"/>
              <a:gd name="connsiteY3" fmla="*/ 16463 h 16463"/>
              <a:gd name="connsiteX4" fmla="*/ 0 w 23595"/>
              <a:gd name="connsiteY4" fmla="*/ 16463 h 16463"/>
              <a:gd name="connsiteX5" fmla="*/ 0 w 23595"/>
              <a:gd name="connsiteY5" fmla="*/ 15374 h 16463"/>
              <a:gd name="connsiteX0" fmla="*/ 0 w 23595"/>
              <a:gd name="connsiteY0" fmla="*/ 15374 h 16463"/>
              <a:gd name="connsiteX1" fmla="*/ 21281 w 23595"/>
              <a:gd name="connsiteY1" fmla="*/ 0 h 16463"/>
              <a:gd name="connsiteX2" fmla="*/ 23595 w 23595"/>
              <a:gd name="connsiteY2" fmla="*/ 41 h 16463"/>
              <a:gd name="connsiteX3" fmla="*/ 23595 w 23595"/>
              <a:gd name="connsiteY3" fmla="*/ 16463 h 16463"/>
              <a:gd name="connsiteX4" fmla="*/ 0 w 23595"/>
              <a:gd name="connsiteY4" fmla="*/ 16463 h 16463"/>
              <a:gd name="connsiteX5" fmla="*/ 0 w 23595"/>
              <a:gd name="connsiteY5" fmla="*/ 15374 h 16463"/>
              <a:gd name="connsiteX0" fmla="*/ 0 w 23595"/>
              <a:gd name="connsiteY0" fmla="*/ 15374 h 16463"/>
              <a:gd name="connsiteX1" fmla="*/ 21281 w 23595"/>
              <a:gd name="connsiteY1" fmla="*/ 0 h 16463"/>
              <a:gd name="connsiteX2" fmla="*/ 23595 w 23595"/>
              <a:gd name="connsiteY2" fmla="*/ 41 h 16463"/>
              <a:gd name="connsiteX3" fmla="*/ 23595 w 23595"/>
              <a:gd name="connsiteY3" fmla="*/ 16463 h 16463"/>
              <a:gd name="connsiteX4" fmla="*/ 0 w 23595"/>
              <a:gd name="connsiteY4" fmla="*/ 16463 h 16463"/>
              <a:gd name="connsiteX5" fmla="*/ 0 w 23595"/>
              <a:gd name="connsiteY5" fmla="*/ 15374 h 16463"/>
              <a:gd name="connsiteX0" fmla="*/ 0 w 23595"/>
              <a:gd name="connsiteY0" fmla="*/ 15374 h 16463"/>
              <a:gd name="connsiteX1" fmla="*/ 21281 w 23595"/>
              <a:gd name="connsiteY1" fmla="*/ 0 h 16463"/>
              <a:gd name="connsiteX2" fmla="*/ 23595 w 23595"/>
              <a:gd name="connsiteY2" fmla="*/ 41 h 16463"/>
              <a:gd name="connsiteX3" fmla="*/ 23595 w 23595"/>
              <a:gd name="connsiteY3" fmla="*/ 16463 h 16463"/>
              <a:gd name="connsiteX4" fmla="*/ 0 w 23595"/>
              <a:gd name="connsiteY4" fmla="*/ 16463 h 16463"/>
              <a:gd name="connsiteX5" fmla="*/ 0 w 23595"/>
              <a:gd name="connsiteY5" fmla="*/ 15374 h 16463"/>
              <a:gd name="connsiteX0" fmla="*/ 0 w 23595"/>
              <a:gd name="connsiteY0" fmla="*/ 15374 h 16463"/>
              <a:gd name="connsiteX1" fmla="*/ 21281 w 23595"/>
              <a:gd name="connsiteY1" fmla="*/ 0 h 16463"/>
              <a:gd name="connsiteX2" fmla="*/ 23595 w 23595"/>
              <a:gd name="connsiteY2" fmla="*/ 41 h 16463"/>
              <a:gd name="connsiteX3" fmla="*/ 23595 w 23595"/>
              <a:gd name="connsiteY3" fmla="*/ 16463 h 16463"/>
              <a:gd name="connsiteX4" fmla="*/ 0 w 23595"/>
              <a:gd name="connsiteY4" fmla="*/ 16463 h 16463"/>
              <a:gd name="connsiteX5" fmla="*/ 0 w 23595"/>
              <a:gd name="connsiteY5" fmla="*/ 15374 h 16463"/>
              <a:gd name="connsiteX0" fmla="*/ 0 w 23611"/>
              <a:gd name="connsiteY0" fmla="*/ 15663 h 16752"/>
              <a:gd name="connsiteX1" fmla="*/ 21281 w 23611"/>
              <a:gd name="connsiteY1" fmla="*/ 289 h 16752"/>
              <a:gd name="connsiteX2" fmla="*/ 23611 w 23611"/>
              <a:gd name="connsiteY2" fmla="*/ 0 h 16752"/>
              <a:gd name="connsiteX3" fmla="*/ 23595 w 23611"/>
              <a:gd name="connsiteY3" fmla="*/ 16752 h 16752"/>
              <a:gd name="connsiteX4" fmla="*/ 0 w 23611"/>
              <a:gd name="connsiteY4" fmla="*/ 16752 h 16752"/>
              <a:gd name="connsiteX5" fmla="*/ 0 w 23611"/>
              <a:gd name="connsiteY5" fmla="*/ 15663 h 16752"/>
              <a:gd name="connsiteX0" fmla="*/ 0 w 23595"/>
              <a:gd name="connsiteY0" fmla="*/ 15374 h 16463"/>
              <a:gd name="connsiteX1" fmla="*/ 21281 w 23595"/>
              <a:gd name="connsiteY1" fmla="*/ 0 h 16463"/>
              <a:gd name="connsiteX2" fmla="*/ 23564 w 23595"/>
              <a:gd name="connsiteY2" fmla="*/ 2 h 16463"/>
              <a:gd name="connsiteX3" fmla="*/ 23595 w 23595"/>
              <a:gd name="connsiteY3" fmla="*/ 16463 h 16463"/>
              <a:gd name="connsiteX4" fmla="*/ 0 w 23595"/>
              <a:gd name="connsiteY4" fmla="*/ 16463 h 16463"/>
              <a:gd name="connsiteX5" fmla="*/ 0 w 23595"/>
              <a:gd name="connsiteY5" fmla="*/ 15374 h 16463"/>
              <a:gd name="connsiteX0" fmla="*/ 0 w 23579"/>
              <a:gd name="connsiteY0" fmla="*/ 15374 h 16463"/>
              <a:gd name="connsiteX1" fmla="*/ 21281 w 23579"/>
              <a:gd name="connsiteY1" fmla="*/ 0 h 16463"/>
              <a:gd name="connsiteX2" fmla="*/ 23564 w 23579"/>
              <a:gd name="connsiteY2" fmla="*/ 2 h 16463"/>
              <a:gd name="connsiteX3" fmla="*/ 23579 w 23579"/>
              <a:gd name="connsiteY3" fmla="*/ 16463 h 16463"/>
              <a:gd name="connsiteX4" fmla="*/ 0 w 23579"/>
              <a:gd name="connsiteY4" fmla="*/ 16463 h 16463"/>
              <a:gd name="connsiteX5" fmla="*/ 0 w 23579"/>
              <a:gd name="connsiteY5" fmla="*/ 15374 h 16463"/>
              <a:gd name="connsiteX0" fmla="*/ 0 w 23579"/>
              <a:gd name="connsiteY0" fmla="*/ 15372 h 16461"/>
              <a:gd name="connsiteX1" fmla="*/ 12382 w 23579"/>
              <a:gd name="connsiteY1" fmla="*/ 20 h 16461"/>
              <a:gd name="connsiteX2" fmla="*/ 23564 w 23579"/>
              <a:gd name="connsiteY2" fmla="*/ 0 h 16461"/>
              <a:gd name="connsiteX3" fmla="*/ 23579 w 23579"/>
              <a:gd name="connsiteY3" fmla="*/ 16461 h 16461"/>
              <a:gd name="connsiteX4" fmla="*/ 0 w 23579"/>
              <a:gd name="connsiteY4" fmla="*/ 16461 h 16461"/>
              <a:gd name="connsiteX5" fmla="*/ 0 w 23579"/>
              <a:gd name="connsiteY5" fmla="*/ 15372 h 16461"/>
              <a:gd name="connsiteX0" fmla="*/ 0 w 23564"/>
              <a:gd name="connsiteY0" fmla="*/ 15372 h 16461"/>
              <a:gd name="connsiteX1" fmla="*/ 12382 w 23564"/>
              <a:gd name="connsiteY1" fmla="*/ 20 h 16461"/>
              <a:gd name="connsiteX2" fmla="*/ 23564 w 23564"/>
              <a:gd name="connsiteY2" fmla="*/ 0 h 16461"/>
              <a:gd name="connsiteX3" fmla="*/ 23544 w 23564"/>
              <a:gd name="connsiteY3" fmla="*/ 7328 h 16461"/>
              <a:gd name="connsiteX4" fmla="*/ 0 w 23564"/>
              <a:gd name="connsiteY4" fmla="*/ 16461 h 16461"/>
              <a:gd name="connsiteX5" fmla="*/ 0 w 23564"/>
              <a:gd name="connsiteY5" fmla="*/ 15372 h 16461"/>
              <a:gd name="connsiteX0" fmla="*/ 0 w 23564"/>
              <a:gd name="connsiteY0" fmla="*/ 15372 h 15372"/>
              <a:gd name="connsiteX1" fmla="*/ 12382 w 23564"/>
              <a:gd name="connsiteY1" fmla="*/ 20 h 15372"/>
              <a:gd name="connsiteX2" fmla="*/ 23564 w 23564"/>
              <a:gd name="connsiteY2" fmla="*/ 0 h 15372"/>
              <a:gd name="connsiteX3" fmla="*/ 23544 w 23564"/>
              <a:gd name="connsiteY3" fmla="*/ 7328 h 15372"/>
              <a:gd name="connsiteX4" fmla="*/ 0 w 23564"/>
              <a:gd name="connsiteY4" fmla="*/ 15372 h 15372"/>
              <a:gd name="connsiteX0" fmla="*/ 11162 w 11182"/>
              <a:gd name="connsiteY0" fmla="*/ 7328 h 7328"/>
              <a:gd name="connsiteX1" fmla="*/ 0 w 11182"/>
              <a:gd name="connsiteY1" fmla="*/ 20 h 7328"/>
              <a:gd name="connsiteX2" fmla="*/ 11182 w 11182"/>
              <a:gd name="connsiteY2" fmla="*/ 0 h 7328"/>
              <a:gd name="connsiteX3" fmla="*/ 11162 w 11182"/>
              <a:gd name="connsiteY3" fmla="*/ 7328 h 7328"/>
              <a:gd name="connsiteX0" fmla="*/ 9982 w 10000"/>
              <a:gd name="connsiteY0" fmla="*/ 10000 h 10000"/>
              <a:gd name="connsiteX1" fmla="*/ 0 w 10000"/>
              <a:gd name="connsiteY1" fmla="*/ 27 h 10000"/>
              <a:gd name="connsiteX2" fmla="*/ 10000 w 10000"/>
              <a:gd name="connsiteY2" fmla="*/ 0 h 10000"/>
              <a:gd name="connsiteX3" fmla="*/ 9982 w 10000"/>
              <a:gd name="connsiteY3" fmla="*/ 10000 h 10000"/>
              <a:gd name="connsiteX0" fmla="*/ 9982 w 10000"/>
              <a:gd name="connsiteY0" fmla="*/ 10000 h 10000"/>
              <a:gd name="connsiteX1" fmla="*/ 0 w 10000"/>
              <a:gd name="connsiteY1" fmla="*/ 27 h 10000"/>
              <a:gd name="connsiteX2" fmla="*/ 10000 w 10000"/>
              <a:gd name="connsiteY2" fmla="*/ 0 h 10000"/>
              <a:gd name="connsiteX3" fmla="*/ 9982 w 10000"/>
              <a:gd name="connsiteY3" fmla="*/ 10000 h 10000"/>
              <a:gd name="connsiteX0" fmla="*/ 9982 w 10000"/>
              <a:gd name="connsiteY0" fmla="*/ 10000 h 10000"/>
              <a:gd name="connsiteX1" fmla="*/ 0 w 10000"/>
              <a:gd name="connsiteY1" fmla="*/ 27 h 10000"/>
              <a:gd name="connsiteX2" fmla="*/ 10000 w 10000"/>
              <a:gd name="connsiteY2" fmla="*/ 0 h 10000"/>
              <a:gd name="connsiteX3" fmla="*/ 9982 w 10000"/>
              <a:gd name="connsiteY3" fmla="*/ 10000 h 10000"/>
              <a:gd name="connsiteX0" fmla="*/ 11157 w 11175"/>
              <a:gd name="connsiteY0" fmla="*/ 10000 h 10000"/>
              <a:gd name="connsiteX1" fmla="*/ 0 w 11175"/>
              <a:gd name="connsiteY1" fmla="*/ 27 h 10000"/>
              <a:gd name="connsiteX2" fmla="*/ 11175 w 11175"/>
              <a:gd name="connsiteY2" fmla="*/ 0 h 10000"/>
              <a:gd name="connsiteX3" fmla="*/ 11157 w 11175"/>
              <a:gd name="connsiteY3" fmla="*/ 10000 h 10000"/>
              <a:gd name="connsiteX0" fmla="*/ 11157 w 11157"/>
              <a:gd name="connsiteY0" fmla="*/ 9973 h 9973"/>
              <a:gd name="connsiteX1" fmla="*/ 0 w 11157"/>
              <a:gd name="connsiteY1" fmla="*/ 0 h 9973"/>
              <a:gd name="connsiteX2" fmla="*/ 2272 w 11157"/>
              <a:gd name="connsiteY2" fmla="*/ 11 h 9973"/>
              <a:gd name="connsiteX3" fmla="*/ 11157 w 11157"/>
              <a:gd name="connsiteY3" fmla="*/ 9973 h 9973"/>
              <a:gd name="connsiteX0" fmla="*/ 1909 w 5147"/>
              <a:gd name="connsiteY0" fmla="*/ 17884 h 17884"/>
              <a:gd name="connsiteX1" fmla="*/ 3111 w 5147"/>
              <a:gd name="connsiteY1" fmla="*/ 0 h 17884"/>
              <a:gd name="connsiteX2" fmla="*/ 5147 w 5147"/>
              <a:gd name="connsiteY2" fmla="*/ 11 h 17884"/>
              <a:gd name="connsiteX3" fmla="*/ 1909 w 5147"/>
              <a:gd name="connsiteY3" fmla="*/ 17884 h 17884"/>
              <a:gd name="connsiteX0" fmla="*/ 3709 w 10042"/>
              <a:gd name="connsiteY0" fmla="*/ 10000 h 10000"/>
              <a:gd name="connsiteX1" fmla="*/ 6044 w 10042"/>
              <a:gd name="connsiteY1" fmla="*/ 0 h 10000"/>
              <a:gd name="connsiteX2" fmla="*/ 10000 w 10042"/>
              <a:gd name="connsiteY2" fmla="*/ 6 h 10000"/>
              <a:gd name="connsiteX3" fmla="*/ 3709 w 10042"/>
              <a:gd name="connsiteY3" fmla="*/ 10000 h 10000"/>
              <a:gd name="connsiteX0" fmla="*/ 3709 w 10599"/>
              <a:gd name="connsiteY0" fmla="*/ 10000 h 10000"/>
              <a:gd name="connsiteX1" fmla="*/ 6044 w 10599"/>
              <a:gd name="connsiteY1" fmla="*/ 0 h 10000"/>
              <a:gd name="connsiteX2" fmla="*/ 10000 w 10599"/>
              <a:gd name="connsiteY2" fmla="*/ 6 h 10000"/>
              <a:gd name="connsiteX3" fmla="*/ 3709 w 10599"/>
              <a:gd name="connsiteY3" fmla="*/ 10000 h 10000"/>
              <a:gd name="connsiteX0" fmla="*/ 3709 w 10608"/>
              <a:gd name="connsiteY0" fmla="*/ 10000 h 10000"/>
              <a:gd name="connsiteX1" fmla="*/ 6044 w 10608"/>
              <a:gd name="connsiteY1" fmla="*/ 0 h 10000"/>
              <a:gd name="connsiteX2" fmla="*/ 10000 w 10608"/>
              <a:gd name="connsiteY2" fmla="*/ 6 h 10000"/>
              <a:gd name="connsiteX3" fmla="*/ 3709 w 10608"/>
              <a:gd name="connsiteY3" fmla="*/ 10000 h 10000"/>
              <a:gd name="connsiteX0" fmla="*/ 3243 w 10142"/>
              <a:gd name="connsiteY0" fmla="*/ 10000 h 10278"/>
              <a:gd name="connsiteX1" fmla="*/ 50 w 10142"/>
              <a:gd name="connsiteY1" fmla="*/ 6853 h 10278"/>
              <a:gd name="connsiteX2" fmla="*/ 5578 w 10142"/>
              <a:gd name="connsiteY2" fmla="*/ 0 h 10278"/>
              <a:gd name="connsiteX3" fmla="*/ 9534 w 10142"/>
              <a:gd name="connsiteY3" fmla="*/ 6 h 10278"/>
              <a:gd name="connsiteX4" fmla="*/ 3243 w 10142"/>
              <a:gd name="connsiteY4" fmla="*/ 10000 h 10278"/>
              <a:gd name="connsiteX0" fmla="*/ 7459 w 14358"/>
              <a:gd name="connsiteY0" fmla="*/ 10000 h 11044"/>
              <a:gd name="connsiteX1" fmla="*/ 17 w 14358"/>
              <a:gd name="connsiteY1" fmla="*/ 9969 h 11044"/>
              <a:gd name="connsiteX2" fmla="*/ 9794 w 14358"/>
              <a:gd name="connsiteY2" fmla="*/ 0 h 11044"/>
              <a:gd name="connsiteX3" fmla="*/ 13750 w 14358"/>
              <a:gd name="connsiteY3" fmla="*/ 6 h 11044"/>
              <a:gd name="connsiteX4" fmla="*/ 7459 w 14358"/>
              <a:gd name="connsiteY4" fmla="*/ 10000 h 11044"/>
              <a:gd name="connsiteX0" fmla="*/ 7673 w 14572"/>
              <a:gd name="connsiteY0" fmla="*/ 10000 h 11044"/>
              <a:gd name="connsiteX1" fmla="*/ 231 w 14572"/>
              <a:gd name="connsiteY1" fmla="*/ 9969 h 11044"/>
              <a:gd name="connsiteX2" fmla="*/ 2624 w 14572"/>
              <a:gd name="connsiteY2" fmla="*/ 6874 h 11044"/>
              <a:gd name="connsiteX3" fmla="*/ 10008 w 14572"/>
              <a:gd name="connsiteY3" fmla="*/ 0 h 11044"/>
              <a:gd name="connsiteX4" fmla="*/ 13964 w 14572"/>
              <a:gd name="connsiteY4" fmla="*/ 6 h 11044"/>
              <a:gd name="connsiteX5" fmla="*/ 7673 w 14572"/>
              <a:gd name="connsiteY5" fmla="*/ 10000 h 11044"/>
              <a:gd name="connsiteX0" fmla="*/ 8359 w 15258"/>
              <a:gd name="connsiteY0" fmla="*/ 10000 h 11044"/>
              <a:gd name="connsiteX1" fmla="*/ 917 w 15258"/>
              <a:gd name="connsiteY1" fmla="*/ 9969 h 11044"/>
              <a:gd name="connsiteX2" fmla="*/ 969 w 15258"/>
              <a:gd name="connsiteY2" fmla="*/ 7520 h 11044"/>
              <a:gd name="connsiteX3" fmla="*/ 10694 w 15258"/>
              <a:gd name="connsiteY3" fmla="*/ 0 h 11044"/>
              <a:gd name="connsiteX4" fmla="*/ 14650 w 15258"/>
              <a:gd name="connsiteY4" fmla="*/ 6 h 11044"/>
              <a:gd name="connsiteX5" fmla="*/ 8359 w 15258"/>
              <a:gd name="connsiteY5" fmla="*/ 10000 h 11044"/>
              <a:gd name="connsiteX0" fmla="*/ 8359 w 15258"/>
              <a:gd name="connsiteY0" fmla="*/ 10000 h 10717"/>
              <a:gd name="connsiteX1" fmla="*/ 917 w 15258"/>
              <a:gd name="connsiteY1" fmla="*/ 9969 h 10717"/>
              <a:gd name="connsiteX2" fmla="*/ 969 w 15258"/>
              <a:gd name="connsiteY2" fmla="*/ 7520 h 10717"/>
              <a:gd name="connsiteX3" fmla="*/ 10694 w 15258"/>
              <a:gd name="connsiteY3" fmla="*/ 0 h 10717"/>
              <a:gd name="connsiteX4" fmla="*/ 14650 w 15258"/>
              <a:gd name="connsiteY4" fmla="*/ 6 h 10717"/>
              <a:gd name="connsiteX5" fmla="*/ 8359 w 15258"/>
              <a:gd name="connsiteY5" fmla="*/ 10000 h 10717"/>
              <a:gd name="connsiteX0" fmla="*/ 8359 w 15258"/>
              <a:gd name="connsiteY0" fmla="*/ 10000 h 10000"/>
              <a:gd name="connsiteX1" fmla="*/ 917 w 15258"/>
              <a:gd name="connsiteY1" fmla="*/ 9969 h 10000"/>
              <a:gd name="connsiteX2" fmla="*/ 969 w 15258"/>
              <a:gd name="connsiteY2" fmla="*/ 7520 h 10000"/>
              <a:gd name="connsiteX3" fmla="*/ 10694 w 15258"/>
              <a:gd name="connsiteY3" fmla="*/ 0 h 10000"/>
              <a:gd name="connsiteX4" fmla="*/ 14650 w 15258"/>
              <a:gd name="connsiteY4" fmla="*/ 6 h 10000"/>
              <a:gd name="connsiteX5" fmla="*/ 8359 w 15258"/>
              <a:gd name="connsiteY5" fmla="*/ 10000 h 10000"/>
              <a:gd name="connsiteX0" fmla="*/ 8359 w 15258"/>
              <a:gd name="connsiteY0" fmla="*/ 10000 h 10000"/>
              <a:gd name="connsiteX1" fmla="*/ 917 w 15258"/>
              <a:gd name="connsiteY1" fmla="*/ 9969 h 10000"/>
              <a:gd name="connsiteX2" fmla="*/ 969 w 15258"/>
              <a:gd name="connsiteY2" fmla="*/ 7520 h 10000"/>
              <a:gd name="connsiteX3" fmla="*/ 10694 w 15258"/>
              <a:gd name="connsiteY3" fmla="*/ 0 h 10000"/>
              <a:gd name="connsiteX4" fmla="*/ 14650 w 15258"/>
              <a:gd name="connsiteY4" fmla="*/ 6 h 10000"/>
              <a:gd name="connsiteX5" fmla="*/ 8359 w 15258"/>
              <a:gd name="connsiteY5" fmla="*/ 10000 h 10000"/>
              <a:gd name="connsiteX0" fmla="*/ 8359 w 15258"/>
              <a:gd name="connsiteY0" fmla="*/ 10000 h 10000"/>
              <a:gd name="connsiteX1" fmla="*/ 917 w 15258"/>
              <a:gd name="connsiteY1" fmla="*/ 9969 h 10000"/>
              <a:gd name="connsiteX2" fmla="*/ 969 w 15258"/>
              <a:gd name="connsiteY2" fmla="*/ 7520 h 10000"/>
              <a:gd name="connsiteX3" fmla="*/ 10694 w 15258"/>
              <a:gd name="connsiteY3" fmla="*/ 0 h 10000"/>
              <a:gd name="connsiteX4" fmla="*/ 14650 w 15258"/>
              <a:gd name="connsiteY4" fmla="*/ 6 h 10000"/>
              <a:gd name="connsiteX5" fmla="*/ 8359 w 15258"/>
              <a:gd name="connsiteY5" fmla="*/ 10000 h 10000"/>
              <a:gd name="connsiteX0" fmla="*/ 8359 w 15258"/>
              <a:gd name="connsiteY0" fmla="*/ 10000 h 10000"/>
              <a:gd name="connsiteX1" fmla="*/ 917 w 15258"/>
              <a:gd name="connsiteY1" fmla="*/ 9969 h 10000"/>
              <a:gd name="connsiteX2" fmla="*/ 969 w 15258"/>
              <a:gd name="connsiteY2" fmla="*/ 7520 h 10000"/>
              <a:gd name="connsiteX3" fmla="*/ 10694 w 15258"/>
              <a:gd name="connsiteY3" fmla="*/ 0 h 10000"/>
              <a:gd name="connsiteX4" fmla="*/ 14650 w 15258"/>
              <a:gd name="connsiteY4" fmla="*/ 6 h 10000"/>
              <a:gd name="connsiteX5" fmla="*/ 8359 w 15258"/>
              <a:gd name="connsiteY5" fmla="*/ 10000 h 10000"/>
              <a:gd name="connsiteX0" fmla="*/ 7807 w 14706"/>
              <a:gd name="connsiteY0" fmla="*/ 10000 h 10000"/>
              <a:gd name="connsiteX1" fmla="*/ 365 w 14706"/>
              <a:gd name="connsiteY1" fmla="*/ 9969 h 10000"/>
              <a:gd name="connsiteX2" fmla="*/ 417 w 14706"/>
              <a:gd name="connsiteY2" fmla="*/ 7520 h 10000"/>
              <a:gd name="connsiteX3" fmla="*/ 10142 w 14706"/>
              <a:gd name="connsiteY3" fmla="*/ 0 h 10000"/>
              <a:gd name="connsiteX4" fmla="*/ 14098 w 14706"/>
              <a:gd name="connsiteY4" fmla="*/ 6 h 10000"/>
              <a:gd name="connsiteX5" fmla="*/ 7807 w 14706"/>
              <a:gd name="connsiteY5" fmla="*/ 10000 h 10000"/>
              <a:gd name="connsiteX0" fmla="*/ 7442 w 14341"/>
              <a:gd name="connsiteY0" fmla="*/ 10000 h 10000"/>
              <a:gd name="connsiteX1" fmla="*/ 0 w 14341"/>
              <a:gd name="connsiteY1" fmla="*/ 9969 h 10000"/>
              <a:gd name="connsiteX2" fmla="*/ 52 w 14341"/>
              <a:gd name="connsiteY2" fmla="*/ 7520 h 10000"/>
              <a:gd name="connsiteX3" fmla="*/ 9777 w 14341"/>
              <a:gd name="connsiteY3" fmla="*/ 0 h 10000"/>
              <a:gd name="connsiteX4" fmla="*/ 13733 w 14341"/>
              <a:gd name="connsiteY4" fmla="*/ 6 h 10000"/>
              <a:gd name="connsiteX5" fmla="*/ 7442 w 14341"/>
              <a:gd name="connsiteY5" fmla="*/ 10000 h 10000"/>
              <a:gd name="connsiteX0" fmla="*/ 7425 w 14324"/>
              <a:gd name="connsiteY0" fmla="*/ 10000 h 10000"/>
              <a:gd name="connsiteX1" fmla="*/ 0 w 14324"/>
              <a:gd name="connsiteY1" fmla="*/ 9969 h 10000"/>
              <a:gd name="connsiteX2" fmla="*/ 35 w 14324"/>
              <a:gd name="connsiteY2" fmla="*/ 7520 h 10000"/>
              <a:gd name="connsiteX3" fmla="*/ 9760 w 14324"/>
              <a:gd name="connsiteY3" fmla="*/ 0 h 10000"/>
              <a:gd name="connsiteX4" fmla="*/ 13716 w 14324"/>
              <a:gd name="connsiteY4" fmla="*/ 6 h 10000"/>
              <a:gd name="connsiteX5" fmla="*/ 7425 w 14324"/>
              <a:gd name="connsiteY5" fmla="*/ 10000 h 10000"/>
              <a:gd name="connsiteX0" fmla="*/ 7426 w 14325"/>
              <a:gd name="connsiteY0" fmla="*/ 10000 h 10000"/>
              <a:gd name="connsiteX1" fmla="*/ 1 w 14325"/>
              <a:gd name="connsiteY1" fmla="*/ 9969 h 10000"/>
              <a:gd name="connsiteX2" fmla="*/ 36 w 14325"/>
              <a:gd name="connsiteY2" fmla="*/ 7520 h 10000"/>
              <a:gd name="connsiteX3" fmla="*/ 9761 w 14325"/>
              <a:gd name="connsiteY3" fmla="*/ 0 h 10000"/>
              <a:gd name="connsiteX4" fmla="*/ 13717 w 14325"/>
              <a:gd name="connsiteY4" fmla="*/ 6 h 10000"/>
              <a:gd name="connsiteX5" fmla="*/ 7426 w 14325"/>
              <a:gd name="connsiteY5" fmla="*/ 10000 h 10000"/>
              <a:gd name="connsiteX0" fmla="*/ 7426 w 14325"/>
              <a:gd name="connsiteY0" fmla="*/ 10000 h 10000"/>
              <a:gd name="connsiteX1" fmla="*/ 1 w 14325"/>
              <a:gd name="connsiteY1" fmla="*/ 9969 h 10000"/>
              <a:gd name="connsiteX2" fmla="*/ 36 w 14325"/>
              <a:gd name="connsiteY2" fmla="*/ 7520 h 10000"/>
              <a:gd name="connsiteX3" fmla="*/ 9761 w 14325"/>
              <a:gd name="connsiteY3" fmla="*/ 0 h 10000"/>
              <a:gd name="connsiteX4" fmla="*/ 13717 w 14325"/>
              <a:gd name="connsiteY4" fmla="*/ 6 h 10000"/>
              <a:gd name="connsiteX5" fmla="*/ 7426 w 14325"/>
              <a:gd name="connsiteY5" fmla="*/ 10000 h 10000"/>
              <a:gd name="connsiteX0" fmla="*/ 7426 w 14325"/>
              <a:gd name="connsiteY0" fmla="*/ 10000 h 10000"/>
              <a:gd name="connsiteX1" fmla="*/ 1 w 14325"/>
              <a:gd name="connsiteY1" fmla="*/ 9969 h 10000"/>
              <a:gd name="connsiteX2" fmla="*/ 36 w 14325"/>
              <a:gd name="connsiteY2" fmla="*/ 7520 h 10000"/>
              <a:gd name="connsiteX3" fmla="*/ 9761 w 14325"/>
              <a:gd name="connsiteY3" fmla="*/ 0 h 10000"/>
              <a:gd name="connsiteX4" fmla="*/ 13717 w 14325"/>
              <a:gd name="connsiteY4" fmla="*/ 6 h 10000"/>
              <a:gd name="connsiteX5" fmla="*/ 7426 w 14325"/>
              <a:gd name="connsiteY5" fmla="*/ 10000 h 10000"/>
              <a:gd name="connsiteX0" fmla="*/ 7426 w 14325"/>
              <a:gd name="connsiteY0" fmla="*/ 10000 h 10000"/>
              <a:gd name="connsiteX1" fmla="*/ 1 w 14325"/>
              <a:gd name="connsiteY1" fmla="*/ 9969 h 10000"/>
              <a:gd name="connsiteX2" fmla="*/ 36 w 14325"/>
              <a:gd name="connsiteY2" fmla="*/ 7520 h 10000"/>
              <a:gd name="connsiteX3" fmla="*/ 9761 w 14325"/>
              <a:gd name="connsiteY3" fmla="*/ 0 h 10000"/>
              <a:gd name="connsiteX4" fmla="*/ 13717 w 14325"/>
              <a:gd name="connsiteY4" fmla="*/ 6 h 10000"/>
              <a:gd name="connsiteX5" fmla="*/ 7426 w 14325"/>
              <a:gd name="connsiteY5" fmla="*/ 10000 h 10000"/>
              <a:gd name="connsiteX0" fmla="*/ 7426 w 14325"/>
              <a:gd name="connsiteY0" fmla="*/ 10000 h 10000"/>
              <a:gd name="connsiteX1" fmla="*/ 1 w 14325"/>
              <a:gd name="connsiteY1" fmla="*/ 9969 h 10000"/>
              <a:gd name="connsiteX2" fmla="*/ 36 w 14325"/>
              <a:gd name="connsiteY2" fmla="*/ 7520 h 10000"/>
              <a:gd name="connsiteX3" fmla="*/ 9761 w 14325"/>
              <a:gd name="connsiteY3" fmla="*/ 0 h 10000"/>
              <a:gd name="connsiteX4" fmla="*/ 13717 w 14325"/>
              <a:gd name="connsiteY4" fmla="*/ 6 h 10000"/>
              <a:gd name="connsiteX5" fmla="*/ 7426 w 14325"/>
              <a:gd name="connsiteY5" fmla="*/ 10000 h 10000"/>
              <a:gd name="connsiteX0" fmla="*/ 7426 w 17941"/>
              <a:gd name="connsiteY0" fmla="*/ 10005 h 10005"/>
              <a:gd name="connsiteX1" fmla="*/ 1 w 17941"/>
              <a:gd name="connsiteY1" fmla="*/ 9974 h 10005"/>
              <a:gd name="connsiteX2" fmla="*/ 36 w 17941"/>
              <a:gd name="connsiteY2" fmla="*/ 7525 h 10005"/>
              <a:gd name="connsiteX3" fmla="*/ 9761 w 17941"/>
              <a:gd name="connsiteY3" fmla="*/ 5 h 10005"/>
              <a:gd name="connsiteX4" fmla="*/ 17706 w 17941"/>
              <a:gd name="connsiteY4" fmla="*/ 0 h 10005"/>
              <a:gd name="connsiteX5" fmla="*/ 7426 w 17941"/>
              <a:gd name="connsiteY5" fmla="*/ 10005 h 10005"/>
              <a:gd name="connsiteX0" fmla="*/ 7426 w 17941"/>
              <a:gd name="connsiteY0" fmla="*/ 10032 h 10032"/>
              <a:gd name="connsiteX1" fmla="*/ 1 w 17941"/>
              <a:gd name="connsiteY1" fmla="*/ 10001 h 10032"/>
              <a:gd name="connsiteX2" fmla="*/ 36 w 17941"/>
              <a:gd name="connsiteY2" fmla="*/ 7552 h 10032"/>
              <a:gd name="connsiteX3" fmla="*/ 6345 w 17941"/>
              <a:gd name="connsiteY3" fmla="*/ 0 h 10032"/>
              <a:gd name="connsiteX4" fmla="*/ 17706 w 17941"/>
              <a:gd name="connsiteY4" fmla="*/ 27 h 10032"/>
              <a:gd name="connsiteX5" fmla="*/ 7426 w 17941"/>
              <a:gd name="connsiteY5" fmla="*/ 10032 h 10032"/>
              <a:gd name="connsiteX0" fmla="*/ 7426 w 17991"/>
              <a:gd name="connsiteY0" fmla="*/ 10032 h 10032"/>
              <a:gd name="connsiteX1" fmla="*/ 1 w 17991"/>
              <a:gd name="connsiteY1" fmla="*/ 10001 h 10032"/>
              <a:gd name="connsiteX2" fmla="*/ 36 w 17991"/>
              <a:gd name="connsiteY2" fmla="*/ 7552 h 10032"/>
              <a:gd name="connsiteX3" fmla="*/ 6345 w 17991"/>
              <a:gd name="connsiteY3" fmla="*/ 0 h 10032"/>
              <a:gd name="connsiteX4" fmla="*/ 17758 w 17991"/>
              <a:gd name="connsiteY4" fmla="*/ 6 h 10032"/>
              <a:gd name="connsiteX5" fmla="*/ 7426 w 17991"/>
              <a:gd name="connsiteY5" fmla="*/ 10032 h 10032"/>
              <a:gd name="connsiteX0" fmla="*/ 6177 w 17950"/>
              <a:gd name="connsiteY0" fmla="*/ 10032 h 10032"/>
              <a:gd name="connsiteX1" fmla="*/ 1 w 17950"/>
              <a:gd name="connsiteY1" fmla="*/ 10001 h 10032"/>
              <a:gd name="connsiteX2" fmla="*/ 36 w 17950"/>
              <a:gd name="connsiteY2" fmla="*/ 7552 h 10032"/>
              <a:gd name="connsiteX3" fmla="*/ 6345 w 17950"/>
              <a:gd name="connsiteY3" fmla="*/ 0 h 10032"/>
              <a:gd name="connsiteX4" fmla="*/ 17758 w 17950"/>
              <a:gd name="connsiteY4" fmla="*/ 6 h 10032"/>
              <a:gd name="connsiteX5" fmla="*/ 6177 w 17950"/>
              <a:gd name="connsiteY5" fmla="*/ 10032 h 10032"/>
              <a:gd name="connsiteX0" fmla="*/ 6198 w 17971"/>
              <a:gd name="connsiteY0" fmla="*/ 10032 h 10032"/>
              <a:gd name="connsiteX1" fmla="*/ 22 w 17971"/>
              <a:gd name="connsiteY1" fmla="*/ 10001 h 10032"/>
              <a:gd name="connsiteX2" fmla="*/ 5 w 17971"/>
              <a:gd name="connsiteY2" fmla="*/ 4956 h 10032"/>
              <a:gd name="connsiteX3" fmla="*/ 6366 w 17971"/>
              <a:gd name="connsiteY3" fmla="*/ 0 h 10032"/>
              <a:gd name="connsiteX4" fmla="*/ 17779 w 17971"/>
              <a:gd name="connsiteY4" fmla="*/ 6 h 10032"/>
              <a:gd name="connsiteX5" fmla="*/ 6198 w 17971"/>
              <a:gd name="connsiteY5" fmla="*/ 10032 h 10032"/>
              <a:gd name="connsiteX0" fmla="*/ 6213 w 17986"/>
              <a:gd name="connsiteY0" fmla="*/ 10032 h 10054"/>
              <a:gd name="connsiteX1" fmla="*/ 2 w 17986"/>
              <a:gd name="connsiteY1" fmla="*/ 10054 h 10054"/>
              <a:gd name="connsiteX2" fmla="*/ 20 w 17986"/>
              <a:gd name="connsiteY2" fmla="*/ 4956 h 10054"/>
              <a:gd name="connsiteX3" fmla="*/ 6381 w 17986"/>
              <a:gd name="connsiteY3" fmla="*/ 0 h 10054"/>
              <a:gd name="connsiteX4" fmla="*/ 17794 w 17986"/>
              <a:gd name="connsiteY4" fmla="*/ 6 h 10054"/>
              <a:gd name="connsiteX5" fmla="*/ 6213 w 17986"/>
              <a:gd name="connsiteY5" fmla="*/ 10032 h 10054"/>
              <a:gd name="connsiteX0" fmla="*/ 6199 w 17972"/>
              <a:gd name="connsiteY0" fmla="*/ 10032 h 10075"/>
              <a:gd name="connsiteX1" fmla="*/ 23 w 17972"/>
              <a:gd name="connsiteY1" fmla="*/ 10075 h 10075"/>
              <a:gd name="connsiteX2" fmla="*/ 6 w 17972"/>
              <a:gd name="connsiteY2" fmla="*/ 4956 h 10075"/>
              <a:gd name="connsiteX3" fmla="*/ 6367 w 17972"/>
              <a:gd name="connsiteY3" fmla="*/ 0 h 10075"/>
              <a:gd name="connsiteX4" fmla="*/ 17780 w 17972"/>
              <a:gd name="connsiteY4" fmla="*/ 6 h 10075"/>
              <a:gd name="connsiteX5" fmla="*/ 6199 w 17972"/>
              <a:gd name="connsiteY5" fmla="*/ 10032 h 10075"/>
              <a:gd name="connsiteX0" fmla="*/ 6199 w 17972"/>
              <a:gd name="connsiteY0" fmla="*/ 10032 h 10075"/>
              <a:gd name="connsiteX1" fmla="*/ 23 w 17972"/>
              <a:gd name="connsiteY1" fmla="*/ 10075 h 10075"/>
              <a:gd name="connsiteX2" fmla="*/ 6 w 17972"/>
              <a:gd name="connsiteY2" fmla="*/ 4956 h 10075"/>
              <a:gd name="connsiteX3" fmla="*/ 6367 w 17972"/>
              <a:gd name="connsiteY3" fmla="*/ 0 h 10075"/>
              <a:gd name="connsiteX4" fmla="*/ 17780 w 17972"/>
              <a:gd name="connsiteY4" fmla="*/ 6 h 10075"/>
              <a:gd name="connsiteX5" fmla="*/ 6199 w 17972"/>
              <a:gd name="connsiteY5" fmla="*/ 10032 h 10075"/>
              <a:gd name="connsiteX0" fmla="*/ 6199 w 17972"/>
              <a:gd name="connsiteY0" fmla="*/ 10032 h 10075"/>
              <a:gd name="connsiteX1" fmla="*/ 23 w 17972"/>
              <a:gd name="connsiteY1" fmla="*/ 10075 h 10075"/>
              <a:gd name="connsiteX2" fmla="*/ 6 w 17972"/>
              <a:gd name="connsiteY2" fmla="*/ 4956 h 10075"/>
              <a:gd name="connsiteX3" fmla="*/ 6367 w 17972"/>
              <a:gd name="connsiteY3" fmla="*/ 0 h 10075"/>
              <a:gd name="connsiteX4" fmla="*/ 17780 w 17972"/>
              <a:gd name="connsiteY4" fmla="*/ 6 h 10075"/>
              <a:gd name="connsiteX5" fmla="*/ 6199 w 17972"/>
              <a:gd name="connsiteY5" fmla="*/ 10032 h 10075"/>
              <a:gd name="connsiteX0" fmla="*/ 6199 w 17972"/>
              <a:gd name="connsiteY0" fmla="*/ 10032 h 10075"/>
              <a:gd name="connsiteX1" fmla="*/ 23 w 17972"/>
              <a:gd name="connsiteY1" fmla="*/ 10075 h 10075"/>
              <a:gd name="connsiteX2" fmla="*/ 6 w 17972"/>
              <a:gd name="connsiteY2" fmla="*/ 4956 h 10075"/>
              <a:gd name="connsiteX3" fmla="*/ 6367 w 17972"/>
              <a:gd name="connsiteY3" fmla="*/ 0 h 10075"/>
              <a:gd name="connsiteX4" fmla="*/ 17780 w 17972"/>
              <a:gd name="connsiteY4" fmla="*/ 6 h 10075"/>
              <a:gd name="connsiteX5" fmla="*/ 6199 w 17972"/>
              <a:gd name="connsiteY5" fmla="*/ 10032 h 10075"/>
              <a:gd name="connsiteX0" fmla="*/ 6199 w 17780"/>
              <a:gd name="connsiteY0" fmla="*/ 10032 h 10075"/>
              <a:gd name="connsiteX1" fmla="*/ 23 w 17780"/>
              <a:gd name="connsiteY1" fmla="*/ 10075 h 10075"/>
              <a:gd name="connsiteX2" fmla="*/ 6 w 17780"/>
              <a:gd name="connsiteY2" fmla="*/ 4956 h 10075"/>
              <a:gd name="connsiteX3" fmla="*/ 6367 w 17780"/>
              <a:gd name="connsiteY3" fmla="*/ 0 h 10075"/>
              <a:gd name="connsiteX4" fmla="*/ 17780 w 17780"/>
              <a:gd name="connsiteY4" fmla="*/ 6 h 10075"/>
              <a:gd name="connsiteX5" fmla="*/ 6199 w 17780"/>
              <a:gd name="connsiteY5" fmla="*/ 10032 h 10075"/>
              <a:gd name="connsiteX0" fmla="*/ 6199 w 17780"/>
              <a:gd name="connsiteY0" fmla="*/ 10032 h 10075"/>
              <a:gd name="connsiteX1" fmla="*/ 23 w 17780"/>
              <a:gd name="connsiteY1" fmla="*/ 10075 h 10075"/>
              <a:gd name="connsiteX2" fmla="*/ 6 w 17780"/>
              <a:gd name="connsiteY2" fmla="*/ 4956 h 10075"/>
              <a:gd name="connsiteX3" fmla="*/ 6367 w 17780"/>
              <a:gd name="connsiteY3" fmla="*/ 0 h 10075"/>
              <a:gd name="connsiteX4" fmla="*/ 17780 w 17780"/>
              <a:gd name="connsiteY4" fmla="*/ 6 h 10075"/>
              <a:gd name="connsiteX5" fmla="*/ 6199 w 17780"/>
              <a:gd name="connsiteY5" fmla="*/ 10032 h 10075"/>
              <a:gd name="connsiteX0" fmla="*/ 6199 w 17780"/>
              <a:gd name="connsiteY0" fmla="*/ 10032 h 10075"/>
              <a:gd name="connsiteX1" fmla="*/ 23 w 17780"/>
              <a:gd name="connsiteY1" fmla="*/ 10075 h 10075"/>
              <a:gd name="connsiteX2" fmla="*/ 6 w 17780"/>
              <a:gd name="connsiteY2" fmla="*/ 4956 h 10075"/>
              <a:gd name="connsiteX3" fmla="*/ 6367 w 17780"/>
              <a:gd name="connsiteY3" fmla="*/ 0 h 10075"/>
              <a:gd name="connsiteX4" fmla="*/ 17780 w 17780"/>
              <a:gd name="connsiteY4" fmla="*/ 6 h 10075"/>
              <a:gd name="connsiteX5" fmla="*/ 6199 w 17780"/>
              <a:gd name="connsiteY5" fmla="*/ 10032 h 10075"/>
              <a:gd name="connsiteX0" fmla="*/ 6199 w 17728"/>
              <a:gd name="connsiteY0" fmla="*/ 10032 h 10075"/>
              <a:gd name="connsiteX1" fmla="*/ 23 w 17728"/>
              <a:gd name="connsiteY1" fmla="*/ 10075 h 10075"/>
              <a:gd name="connsiteX2" fmla="*/ 6 w 17728"/>
              <a:gd name="connsiteY2" fmla="*/ 4956 h 10075"/>
              <a:gd name="connsiteX3" fmla="*/ 6367 w 17728"/>
              <a:gd name="connsiteY3" fmla="*/ 0 h 10075"/>
              <a:gd name="connsiteX4" fmla="*/ 17728 w 17728"/>
              <a:gd name="connsiteY4" fmla="*/ 17 h 10075"/>
              <a:gd name="connsiteX5" fmla="*/ 6199 w 17728"/>
              <a:gd name="connsiteY5" fmla="*/ 10032 h 10075"/>
              <a:gd name="connsiteX0" fmla="*/ 6199 w 17728"/>
              <a:gd name="connsiteY0" fmla="*/ 10032 h 10075"/>
              <a:gd name="connsiteX1" fmla="*/ 23 w 17728"/>
              <a:gd name="connsiteY1" fmla="*/ 10075 h 10075"/>
              <a:gd name="connsiteX2" fmla="*/ 6 w 17728"/>
              <a:gd name="connsiteY2" fmla="*/ 4956 h 10075"/>
              <a:gd name="connsiteX3" fmla="*/ 6367 w 17728"/>
              <a:gd name="connsiteY3" fmla="*/ 0 h 10075"/>
              <a:gd name="connsiteX4" fmla="*/ 17728 w 17728"/>
              <a:gd name="connsiteY4" fmla="*/ 17 h 10075"/>
              <a:gd name="connsiteX5" fmla="*/ 6199 w 17728"/>
              <a:gd name="connsiteY5" fmla="*/ 10032 h 10075"/>
              <a:gd name="connsiteX0" fmla="*/ 6199 w 12335"/>
              <a:gd name="connsiteY0" fmla="*/ 10032 h 10075"/>
              <a:gd name="connsiteX1" fmla="*/ 23 w 12335"/>
              <a:gd name="connsiteY1" fmla="*/ 10075 h 10075"/>
              <a:gd name="connsiteX2" fmla="*/ 6 w 12335"/>
              <a:gd name="connsiteY2" fmla="*/ 4956 h 10075"/>
              <a:gd name="connsiteX3" fmla="*/ 6367 w 12335"/>
              <a:gd name="connsiteY3" fmla="*/ 0 h 10075"/>
              <a:gd name="connsiteX4" fmla="*/ 12335 w 12335"/>
              <a:gd name="connsiteY4" fmla="*/ 17 h 10075"/>
              <a:gd name="connsiteX5" fmla="*/ 6199 w 12335"/>
              <a:gd name="connsiteY5" fmla="*/ 10032 h 10075"/>
              <a:gd name="connsiteX0" fmla="*/ 13638 w 16302"/>
              <a:gd name="connsiteY0" fmla="*/ 10043 h 10075"/>
              <a:gd name="connsiteX1" fmla="*/ 23 w 16302"/>
              <a:gd name="connsiteY1" fmla="*/ 10075 h 10075"/>
              <a:gd name="connsiteX2" fmla="*/ 6 w 16302"/>
              <a:gd name="connsiteY2" fmla="*/ 4956 h 10075"/>
              <a:gd name="connsiteX3" fmla="*/ 6367 w 16302"/>
              <a:gd name="connsiteY3" fmla="*/ 0 h 10075"/>
              <a:gd name="connsiteX4" fmla="*/ 12335 w 16302"/>
              <a:gd name="connsiteY4" fmla="*/ 17 h 10075"/>
              <a:gd name="connsiteX5" fmla="*/ 13638 w 16302"/>
              <a:gd name="connsiteY5" fmla="*/ 10043 h 10075"/>
              <a:gd name="connsiteX0" fmla="*/ 13787 w 16451"/>
              <a:gd name="connsiteY0" fmla="*/ 10043 h 10075"/>
              <a:gd name="connsiteX1" fmla="*/ 172 w 16451"/>
              <a:gd name="connsiteY1" fmla="*/ 10075 h 10075"/>
              <a:gd name="connsiteX2" fmla="*/ 6516 w 16451"/>
              <a:gd name="connsiteY2" fmla="*/ 0 h 10075"/>
              <a:gd name="connsiteX3" fmla="*/ 12484 w 16451"/>
              <a:gd name="connsiteY3" fmla="*/ 17 h 10075"/>
              <a:gd name="connsiteX4" fmla="*/ 13787 w 16451"/>
              <a:gd name="connsiteY4" fmla="*/ 10043 h 10075"/>
              <a:gd name="connsiteX0" fmla="*/ 13767 w 16431"/>
              <a:gd name="connsiteY0" fmla="*/ 10202 h 10234"/>
              <a:gd name="connsiteX1" fmla="*/ 152 w 16431"/>
              <a:gd name="connsiteY1" fmla="*/ 10234 h 10234"/>
              <a:gd name="connsiteX2" fmla="*/ 7398 w 16431"/>
              <a:gd name="connsiteY2" fmla="*/ 0 h 10234"/>
              <a:gd name="connsiteX3" fmla="*/ 12464 w 16431"/>
              <a:gd name="connsiteY3" fmla="*/ 176 h 10234"/>
              <a:gd name="connsiteX4" fmla="*/ 13767 w 16431"/>
              <a:gd name="connsiteY4" fmla="*/ 10202 h 10234"/>
              <a:gd name="connsiteX0" fmla="*/ 13696 w 16360"/>
              <a:gd name="connsiteY0" fmla="*/ 10202 h 10234"/>
              <a:gd name="connsiteX1" fmla="*/ 81 w 16360"/>
              <a:gd name="connsiteY1" fmla="*/ 10234 h 10234"/>
              <a:gd name="connsiteX2" fmla="*/ 7327 w 16360"/>
              <a:gd name="connsiteY2" fmla="*/ 0 h 10234"/>
              <a:gd name="connsiteX3" fmla="*/ 12393 w 16360"/>
              <a:gd name="connsiteY3" fmla="*/ 176 h 10234"/>
              <a:gd name="connsiteX4" fmla="*/ 13696 w 16360"/>
              <a:gd name="connsiteY4" fmla="*/ 10202 h 10234"/>
              <a:gd name="connsiteX0" fmla="*/ 13615 w 16279"/>
              <a:gd name="connsiteY0" fmla="*/ 10202 h 10234"/>
              <a:gd name="connsiteX1" fmla="*/ 0 w 16279"/>
              <a:gd name="connsiteY1" fmla="*/ 10234 h 10234"/>
              <a:gd name="connsiteX2" fmla="*/ 7246 w 16279"/>
              <a:gd name="connsiteY2" fmla="*/ 0 h 10234"/>
              <a:gd name="connsiteX3" fmla="*/ 12312 w 16279"/>
              <a:gd name="connsiteY3" fmla="*/ 176 h 10234"/>
              <a:gd name="connsiteX4" fmla="*/ 13615 w 16279"/>
              <a:gd name="connsiteY4" fmla="*/ 10202 h 10234"/>
              <a:gd name="connsiteX0" fmla="*/ 13791 w 16455"/>
              <a:gd name="connsiteY0" fmla="*/ 10032 h 10064"/>
              <a:gd name="connsiteX1" fmla="*/ 176 w 16455"/>
              <a:gd name="connsiteY1" fmla="*/ 10064 h 10064"/>
              <a:gd name="connsiteX2" fmla="*/ 0 w 16455"/>
              <a:gd name="connsiteY2" fmla="*/ 0 h 10064"/>
              <a:gd name="connsiteX3" fmla="*/ 12488 w 16455"/>
              <a:gd name="connsiteY3" fmla="*/ 6 h 10064"/>
              <a:gd name="connsiteX4" fmla="*/ 13791 w 16455"/>
              <a:gd name="connsiteY4" fmla="*/ 10032 h 10064"/>
              <a:gd name="connsiteX0" fmla="*/ 13791 w 16887"/>
              <a:gd name="connsiteY0" fmla="*/ 10032 h 10064"/>
              <a:gd name="connsiteX1" fmla="*/ 176 w 16887"/>
              <a:gd name="connsiteY1" fmla="*/ 10064 h 10064"/>
              <a:gd name="connsiteX2" fmla="*/ 0 w 16887"/>
              <a:gd name="connsiteY2" fmla="*/ 0 h 10064"/>
              <a:gd name="connsiteX3" fmla="*/ 12488 w 16887"/>
              <a:gd name="connsiteY3" fmla="*/ 6 h 10064"/>
              <a:gd name="connsiteX4" fmla="*/ 13791 w 16887"/>
              <a:gd name="connsiteY4" fmla="*/ 10032 h 10064"/>
              <a:gd name="connsiteX0" fmla="*/ 13791 w 14474"/>
              <a:gd name="connsiteY0" fmla="*/ 10032 h 10064"/>
              <a:gd name="connsiteX1" fmla="*/ 176 w 14474"/>
              <a:gd name="connsiteY1" fmla="*/ 10064 h 10064"/>
              <a:gd name="connsiteX2" fmla="*/ 0 w 14474"/>
              <a:gd name="connsiteY2" fmla="*/ 0 h 10064"/>
              <a:gd name="connsiteX3" fmla="*/ 12488 w 14474"/>
              <a:gd name="connsiteY3" fmla="*/ 6 h 10064"/>
              <a:gd name="connsiteX4" fmla="*/ 13791 w 14474"/>
              <a:gd name="connsiteY4" fmla="*/ 10032 h 10064"/>
              <a:gd name="connsiteX0" fmla="*/ 13791 w 14498"/>
              <a:gd name="connsiteY0" fmla="*/ 10032 h 10064"/>
              <a:gd name="connsiteX1" fmla="*/ 176 w 14498"/>
              <a:gd name="connsiteY1" fmla="*/ 10064 h 10064"/>
              <a:gd name="connsiteX2" fmla="*/ 0 w 14498"/>
              <a:gd name="connsiteY2" fmla="*/ 0 h 10064"/>
              <a:gd name="connsiteX3" fmla="*/ 12488 w 14498"/>
              <a:gd name="connsiteY3" fmla="*/ 6 h 10064"/>
              <a:gd name="connsiteX4" fmla="*/ 13791 w 14498"/>
              <a:gd name="connsiteY4" fmla="*/ 10032 h 10064"/>
              <a:gd name="connsiteX0" fmla="*/ 13791 w 14490"/>
              <a:gd name="connsiteY0" fmla="*/ 10032 h 10064"/>
              <a:gd name="connsiteX1" fmla="*/ 176 w 14490"/>
              <a:gd name="connsiteY1" fmla="*/ 10064 h 10064"/>
              <a:gd name="connsiteX2" fmla="*/ 0 w 14490"/>
              <a:gd name="connsiteY2" fmla="*/ 0 h 10064"/>
              <a:gd name="connsiteX3" fmla="*/ 12488 w 14490"/>
              <a:gd name="connsiteY3" fmla="*/ 6 h 10064"/>
              <a:gd name="connsiteX4" fmla="*/ 13791 w 14490"/>
              <a:gd name="connsiteY4" fmla="*/ 10032 h 10064"/>
              <a:gd name="connsiteX0" fmla="*/ 13791 w 14490"/>
              <a:gd name="connsiteY0" fmla="*/ 10032 h 10064"/>
              <a:gd name="connsiteX1" fmla="*/ 176 w 14490"/>
              <a:gd name="connsiteY1" fmla="*/ 10064 h 10064"/>
              <a:gd name="connsiteX2" fmla="*/ 0 w 14490"/>
              <a:gd name="connsiteY2" fmla="*/ 0 h 10064"/>
              <a:gd name="connsiteX3" fmla="*/ 12488 w 14490"/>
              <a:gd name="connsiteY3" fmla="*/ 6 h 10064"/>
              <a:gd name="connsiteX4" fmla="*/ 13791 w 14490"/>
              <a:gd name="connsiteY4" fmla="*/ 10032 h 10064"/>
              <a:gd name="connsiteX0" fmla="*/ 13670 w 14369"/>
              <a:gd name="connsiteY0" fmla="*/ 10043 h 10075"/>
              <a:gd name="connsiteX1" fmla="*/ 55 w 14369"/>
              <a:gd name="connsiteY1" fmla="*/ 10075 h 10075"/>
              <a:gd name="connsiteX2" fmla="*/ 0 w 14369"/>
              <a:gd name="connsiteY2" fmla="*/ 0 h 10075"/>
              <a:gd name="connsiteX3" fmla="*/ 12367 w 14369"/>
              <a:gd name="connsiteY3" fmla="*/ 17 h 10075"/>
              <a:gd name="connsiteX4" fmla="*/ 13670 w 14369"/>
              <a:gd name="connsiteY4" fmla="*/ 10043 h 10075"/>
              <a:gd name="connsiteX0" fmla="*/ 13670 w 14369"/>
              <a:gd name="connsiteY0" fmla="*/ 10043 h 10075"/>
              <a:gd name="connsiteX1" fmla="*/ 55 w 14369"/>
              <a:gd name="connsiteY1" fmla="*/ 10075 h 10075"/>
              <a:gd name="connsiteX2" fmla="*/ 0 w 14369"/>
              <a:gd name="connsiteY2" fmla="*/ 0 h 10075"/>
              <a:gd name="connsiteX3" fmla="*/ 12367 w 14369"/>
              <a:gd name="connsiteY3" fmla="*/ 17 h 10075"/>
              <a:gd name="connsiteX4" fmla="*/ 13670 w 14369"/>
              <a:gd name="connsiteY4" fmla="*/ 10043 h 10075"/>
              <a:gd name="connsiteX0" fmla="*/ 13670 w 14369"/>
              <a:gd name="connsiteY0" fmla="*/ 10043 h 10075"/>
              <a:gd name="connsiteX1" fmla="*/ 38 w 14369"/>
              <a:gd name="connsiteY1" fmla="*/ 10075 h 10075"/>
              <a:gd name="connsiteX2" fmla="*/ 0 w 14369"/>
              <a:gd name="connsiteY2" fmla="*/ 0 h 10075"/>
              <a:gd name="connsiteX3" fmla="*/ 12367 w 14369"/>
              <a:gd name="connsiteY3" fmla="*/ 17 h 10075"/>
              <a:gd name="connsiteX4" fmla="*/ 13670 w 14369"/>
              <a:gd name="connsiteY4" fmla="*/ 10043 h 10075"/>
              <a:gd name="connsiteX0" fmla="*/ 13670 w 13969"/>
              <a:gd name="connsiteY0" fmla="*/ 10047 h 10079"/>
              <a:gd name="connsiteX1" fmla="*/ 38 w 13969"/>
              <a:gd name="connsiteY1" fmla="*/ 10079 h 10079"/>
              <a:gd name="connsiteX2" fmla="*/ 0 w 13969"/>
              <a:gd name="connsiteY2" fmla="*/ 4 h 10079"/>
              <a:gd name="connsiteX3" fmla="*/ 7910 w 13969"/>
              <a:gd name="connsiteY3" fmla="*/ 0 h 10079"/>
              <a:gd name="connsiteX4" fmla="*/ 13670 w 13969"/>
              <a:gd name="connsiteY4" fmla="*/ 10047 h 10079"/>
              <a:gd name="connsiteX0" fmla="*/ 8641 w 9475"/>
              <a:gd name="connsiteY0" fmla="*/ 10089 h 10089"/>
              <a:gd name="connsiteX1" fmla="*/ 38 w 9475"/>
              <a:gd name="connsiteY1" fmla="*/ 10079 h 10089"/>
              <a:gd name="connsiteX2" fmla="*/ 0 w 9475"/>
              <a:gd name="connsiteY2" fmla="*/ 4 h 10089"/>
              <a:gd name="connsiteX3" fmla="*/ 7910 w 9475"/>
              <a:gd name="connsiteY3" fmla="*/ 0 h 10089"/>
              <a:gd name="connsiteX4" fmla="*/ 8641 w 9475"/>
              <a:gd name="connsiteY4" fmla="*/ 10089 h 10089"/>
              <a:gd name="connsiteX0" fmla="*/ 9120 w 11028"/>
              <a:gd name="connsiteY0" fmla="*/ 9996 h 9996"/>
              <a:gd name="connsiteX1" fmla="*/ 40 w 11028"/>
              <a:gd name="connsiteY1" fmla="*/ 9986 h 9996"/>
              <a:gd name="connsiteX2" fmla="*/ 0 w 11028"/>
              <a:gd name="connsiteY2" fmla="*/ 0 h 9996"/>
              <a:gd name="connsiteX3" fmla="*/ 10434 w 11028"/>
              <a:gd name="connsiteY3" fmla="*/ 7 h 9996"/>
              <a:gd name="connsiteX4" fmla="*/ 9120 w 11028"/>
              <a:gd name="connsiteY4" fmla="*/ 9996 h 9996"/>
              <a:gd name="connsiteX0" fmla="*/ 8270 w 10000"/>
              <a:gd name="connsiteY0" fmla="*/ 10000 h 10000"/>
              <a:gd name="connsiteX1" fmla="*/ 36 w 10000"/>
              <a:gd name="connsiteY1" fmla="*/ 9990 h 10000"/>
              <a:gd name="connsiteX2" fmla="*/ 0 w 10000"/>
              <a:gd name="connsiteY2" fmla="*/ 0 h 10000"/>
              <a:gd name="connsiteX3" fmla="*/ 9461 w 10000"/>
              <a:gd name="connsiteY3" fmla="*/ 7 h 10000"/>
              <a:gd name="connsiteX4" fmla="*/ 8270 w 10000"/>
              <a:gd name="connsiteY4" fmla="*/ 10000 h 10000"/>
              <a:gd name="connsiteX0" fmla="*/ 27986 w 28088"/>
              <a:gd name="connsiteY0" fmla="*/ 9958 h 9990"/>
              <a:gd name="connsiteX1" fmla="*/ 36 w 28088"/>
              <a:gd name="connsiteY1" fmla="*/ 9990 h 9990"/>
              <a:gd name="connsiteX2" fmla="*/ 0 w 28088"/>
              <a:gd name="connsiteY2" fmla="*/ 0 h 9990"/>
              <a:gd name="connsiteX3" fmla="*/ 9461 w 28088"/>
              <a:gd name="connsiteY3" fmla="*/ 7 h 9990"/>
              <a:gd name="connsiteX4" fmla="*/ 27986 w 28088"/>
              <a:gd name="connsiteY4" fmla="*/ 9958 h 9990"/>
              <a:gd name="connsiteX0" fmla="*/ 9964 w 10651"/>
              <a:gd name="connsiteY0" fmla="*/ 9968 h 10000"/>
              <a:gd name="connsiteX1" fmla="*/ 13 w 10651"/>
              <a:gd name="connsiteY1" fmla="*/ 10000 h 10000"/>
              <a:gd name="connsiteX2" fmla="*/ 0 w 10651"/>
              <a:gd name="connsiteY2" fmla="*/ 0 h 10000"/>
              <a:gd name="connsiteX3" fmla="*/ 3368 w 10651"/>
              <a:gd name="connsiteY3" fmla="*/ 7 h 10000"/>
              <a:gd name="connsiteX4" fmla="*/ 9082 w 10651"/>
              <a:gd name="connsiteY4" fmla="*/ 6391 h 10000"/>
              <a:gd name="connsiteX5" fmla="*/ 9964 w 10651"/>
              <a:gd name="connsiteY5" fmla="*/ 9968 h 10000"/>
              <a:gd name="connsiteX0" fmla="*/ 9964 w 10210"/>
              <a:gd name="connsiteY0" fmla="*/ 9968 h 10000"/>
              <a:gd name="connsiteX1" fmla="*/ 13 w 10210"/>
              <a:gd name="connsiteY1" fmla="*/ 10000 h 10000"/>
              <a:gd name="connsiteX2" fmla="*/ 0 w 10210"/>
              <a:gd name="connsiteY2" fmla="*/ 0 h 10000"/>
              <a:gd name="connsiteX3" fmla="*/ 3368 w 10210"/>
              <a:gd name="connsiteY3" fmla="*/ 7 h 10000"/>
              <a:gd name="connsiteX4" fmla="*/ 4485 w 10210"/>
              <a:gd name="connsiteY4" fmla="*/ 3761 h 10000"/>
              <a:gd name="connsiteX5" fmla="*/ 9964 w 10210"/>
              <a:gd name="connsiteY5" fmla="*/ 9968 h 10000"/>
              <a:gd name="connsiteX0" fmla="*/ 9964 w 10210"/>
              <a:gd name="connsiteY0" fmla="*/ 9979 h 10000"/>
              <a:gd name="connsiteX1" fmla="*/ 13 w 10210"/>
              <a:gd name="connsiteY1" fmla="*/ 10000 h 10000"/>
              <a:gd name="connsiteX2" fmla="*/ 0 w 10210"/>
              <a:gd name="connsiteY2" fmla="*/ 0 h 10000"/>
              <a:gd name="connsiteX3" fmla="*/ 3368 w 10210"/>
              <a:gd name="connsiteY3" fmla="*/ 7 h 10000"/>
              <a:gd name="connsiteX4" fmla="*/ 4485 w 10210"/>
              <a:gd name="connsiteY4" fmla="*/ 3761 h 10000"/>
              <a:gd name="connsiteX5" fmla="*/ 9964 w 10210"/>
              <a:gd name="connsiteY5" fmla="*/ 9979 h 10000"/>
              <a:gd name="connsiteX0" fmla="*/ 9964 w 10210"/>
              <a:gd name="connsiteY0" fmla="*/ 9990 h 10000"/>
              <a:gd name="connsiteX1" fmla="*/ 13 w 10210"/>
              <a:gd name="connsiteY1" fmla="*/ 10000 h 10000"/>
              <a:gd name="connsiteX2" fmla="*/ 0 w 10210"/>
              <a:gd name="connsiteY2" fmla="*/ 0 h 10000"/>
              <a:gd name="connsiteX3" fmla="*/ 3368 w 10210"/>
              <a:gd name="connsiteY3" fmla="*/ 7 h 10000"/>
              <a:gd name="connsiteX4" fmla="*/ 4485 w 10210"/>
              <a:gd name="connsiteY4" fmla="*/ 3761 h 10000"/>
              <a:gd name="connsiteX5" fmla="*/ 9964 w 10210"/>
              <a:gd name="connsiteY5" fmla="*/ 9990 h 10000"/>
              <a:gd name="connsiteX0" fmla="*/ 9964 w 9964"/>
              <a:gd name="connsiteY0" fmla="*/ 9990 h 10000"/>
              <a:gd name="connsiteX1" fmla="*/ 13 w 9964"/>
              <a:gd name="connsiteY1" fmla="*/ 10000 h 10000"/>
              <a:gd name="connsiteX2" fmla="*/ 0 w 9964"/>
              <a:gd name="connsiteY2" fmla="*/ 0 h 10000"/>
              <a:gd name="connsiteX3" fmla="*/ 3368 w 9964"/>
              <a:gd name="connsiteY3" fmla="*/ 7 h 10000"/>
              <a:gd name="connsiteX4" fmla="*/ 4485 w 9964"/>
              <a:gd name="connsiteY4" fmla="*/ 3761 h 10000"/>
              <a:gd name="connsiteX5" fmla="*/ 9964 w 9964"/>
              <a:gd name="connsiteY5" fmla="*/ 9990 h 10000"/>
              <a:gd name="connsiteX0" fmla="*/ 10000 w 10000"/>
              <a:gd name="connsiteY0" fmla="*/ 9990 h 10000"/>
              <a:gd name="connsiteX1" fmla="*/ 13 w 10000"/>
              <a:gd name="connsiteY1" fmla="*/ 10000 h 10000"/>
              <a:gd name="connsiteX2" fmla="*/ 0 w 10000"/>
              <a:gd name="connsiteY2" fmla="*/ 0 h 10000"/>
              <a:gd name="connsiteX3" fmla="*/ 3380 w 10000"/>
              <a:gd name="connsiteY3" fmla="*/ 7 h 10000"/>
              <a:gd name="connsiteX4" fmla="*/ 4501 w 10000"/>
              <a:gd name="connsiteY4" fmla="*/ 3761 h 10000"/>
              <a:gd name="connsiteX5" fmla="*/ 10000 w 10000"/>
              <a:gd name="connsiteY5" fmla="*/ 9990 h 10000"/>
              <a:gd name="connsiteX0" fmla="*/ 10000 w 10004"/>
              <a:gd name="connsiteY0" fmla="*/ 9990 h 10000"/>
              <a:gd name="connsiteX1" fmla="*/ 13 w 10004"/>
              <a:gd name="connsiteY1" fmla="*/ 10000 h 10000"/>
              <a:gd name="connsiteX2" fmla="*/ 0 w 10004"/>
              <a:gd name="connsiteY2" fmla="*/ 0 h 10000"/>
              <a:gd name="connsiteX3" fmla="*/ 3380 w 10004"/>
              <a:gd name="connsiteY3" fmla="*/ 7 h 10000"/>
              <a:gd name="connsiteX4" fmla="*/ 10004 w 10004"/>
              <a:gd name="connsiteY4" fmla="*/ 7222 h 10000"/>
              <a:gd name="connsiteX5" fmla="*/ 10000 w 10004"/>
              <a:gd name="connsiteY5" fmla="*/ 9990 h 10000"/>
              <a:gd name="connsiteX0" fmla="*/ 10000 w 10004"/>
              <a:gd name="connsiteY0" fmla="*/ 9990 h 10000"/>
              <a:gd name="connsiteX1" fmla="*/ 13 w 10004"/>
              <a:gd name="connsiteY1" fmla="*/ 10000 h 10000"/>
              <a:gd name="connsiteX2" fmla="*/ 0 w 10004"/>
              <a:gd name="connsiteY2" fmla="*/ 0 h 10000"/>
              <a:gd name="connsiteX3" fmla="*/ 3380 w 10004"/>
              <a:gd name="connsiteY3" fmla="*/ 7 h 10000"/>
              <a:gd name="connsiteX4" fmla="*/ 10004 w 10004"/>
              <a:gd name="connsiteY4" fmla="*/ 7222 h 10000"/>
              <a:gd name="connsiteX5" fmla="*/ 10000 w 10004"/>
              <a:gd name="connsiteY5" fmla="*/ 9990 h 10000"/>
              <a:gd name="connsiteX0" fmla="*/ 10000 w 10004"/>
              <a:gd name="connsiteY0" fmla="*/ 9990 h 10000"/>
              <a:gd name="connsiteX1" fmla="*/ 13 w 10004"/>
              <a:gd name="connsiteY1" fmla="*/ 10000 h 10000"/>
              <a:gd name="connsiteX2" fmla="*/ 0 w 10004"/>
              <a:gd name="connsiteY2" fmla="*/ 0 h 10000"/>
              <a:gd name="connsiteX3" fmla="*/ 3380 w 10004"/>
              <a:gd name="connsiteY3" fmla="*/ 7 h 10000"/>
              <a:gd name="connsiteX4" fmla="*/ 10004 w 10004"/>
              <a:gd name="connsiteY4" fmla="*/ 7222 h 10000"/>
              <a:gd name="connsiteX5" fmla="*/ 10000 w 10004"/>
              <a:gd name="connsiteY5" fmla="*/ 9990 h 10000"/>
              <a:gd name="connsiteX0" fmla="*/ 10030 w 10030"/>
              <a:gd name="connsiteY0" fmla="*/ 9948 h 10000"/>
              <a:gd name="connsiteX1" fmla="*/ 13 w 10030"/>
              <a:gd name="connsiteY1" fmla="*/ 10000 h 10000"/>
              <a:gd name="connsiteX2" fmla="*/ 0 w 10030"/>
              <a:gd name="connsiteY2" fmla="*/ 0 h 10000"/>
              <a:gd name="connsiteX3" fmla="*/ 3380 w 10030"/>
              <a:gd name="connsiteY3" fmla="*/ 7 h 10000"/>
              <a:gd name="connsiteX4" fmla="*/ 10004 w 10030"/>
              <a:gd name="connsiteY4" fmla="*/ 7222 h 10000"/>
              <a:gd name="connsiteX5" fmla="*/ 10030 w 10030"/>
              <a:gd name="connsiteY5" fmla="*/ 9948 h 10000"/>
              <a:gd name="connsiteX0" fmla="*/ 10030 w 10030"/>
              <a:gd name="connsiteY0" fmla="*/ 9948 h 10000"/>
              <a:gd name="connsiteX1" fmla="*/ 13 w 10030"/>
              <a:gd name="connsiteY1" fmla="*/ 10000 h 10000"/>
              <a:gd name="connsiteX2" fmla="*/ 0 w 10030"/>
              <a:gd name="connsiteY2" fmla="*/ 0 h 10000"/>
              <a:gd name="connsiteX3" fmla="*/ 3380 w 10030"/>
              <a:gd name="connsiteY3" fmla="*/ 7 h 10000"/>
              <a:gd name="connsiteX4" fmla="*/ 10004 w 10030"/>
              <a:gd name="connsiteY4" fmla="*/ 7222 h 10000"/>
              <a:gd name="connsiteX5" fmla="*/ 10030 w 10030"/>
              <a:gd name="connsiteY5" fmla="*/ 9948 h 10000"/>
              <a:gd name="connsiteX0" fmla="*/ 10030 w 10030"/>
              <a:gd name="connsiteY0" fmla="*/ 9948 h 10000"/>
              <a:gd name="connsiteX1" fmla="*/ 13 w 10030"/>
              <a:gd name="connsiteY1" fmla="*/ 10000 h 10000"/>
              <a:gd name="connsiteX2" fmla="*/ 0 w 10030"/>
              <a:gd name="connsiteY2" fmla="*/ 0 h 10000"/>
              <a:gd name="connsiteX3" fmla="*/ 3380 w 10030"/>
              <a:gd name="connsiteY3" fmla="*/ 7 h 10000"/>
              <a:gd name="connsiteX4" fmla="*/ 10004 w 10030"/>
              <a:gd name="connsiteY4" fmla="*/ 7222 h 10000"/>
              <a:gd name="connsiteX5" fmla="*/ 10030 w 10030"/>
              <a:gd name="connsiteY5" fmla="*/ 9948 h 10000"/>
              <a:gd name="connsiteX0" fmla="*/ 10006 w 10006"/>
              <a:gd name="connsiteY0" fmla="*/ 9959 h 10000"/>
              <a:gd name="connsiteX1" fmla="*/ 13 w 10006"/>
              <a:gd name="connsiteY1" fmla="*/ 10000 h 10000"/>
              <a:gd name="connsiteX2" fmla="*/ 0 w 10006"/>
              <a:gd name="connsiteY2" fmla="*/ 0 h 10000"/>
              <a:gd name="connsiteX3" fmla="*/ 3380 w 10006"/>
              <a:gd name="connsiteY3" fmla="*/ 7 h 10000"/>
              <a:gd name="connsiteX4" fmla="*/ 10004 w 10006"/>
              <a:gd name="connsiteY4" fmla="*/ 7222 h 10000"/>
              <a:gd name="connsiteX5" fmla="*/ 10006 w 10006"/>
              <a:gd name="connsiteY5" fmla="*/ 9959 h 10000"/>
              <a:gd name="connsiteX0" fmla="*/ 10017 w 10017"/>
              <a:gd name="connsiteY0" fmla="*/ 9959 h 9968"/>
              <a:gd name="connsiteX1" fmla="*/ 0 w 10017"/>
              <a:gd name="connsiteY1" fmla="*/ 9968 h 9968"/>
              <a:gd name="connsiteX2" fmla="*/ 11 w 10017"/>
              <a:gd name="connsiteY2" fmla="*/ 0 h 9968"/>
              <a:gd name="connsiteX3" fmla="*/ 3391 w 10017"/>
              <a:gd name="connsiteY3" fmla="*/ 7 h 9968"/>
              <a:gd name="connsiteX4" fmla="*/ 10015 w 10017"/>
              <a:gd name="connsiteY4" fmla="*/ 7222 h 9968"/>
              <a:gd name="connsiteX5" fmla="*/ 10017 w 10017"/>
              <a:gd name="connsiteY5" fmla="*/ 9959 h 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7" h="9968">
                <a:moveTo>
                  <a:pt x="10017" y="9959"/>
                </a:moveTo>
                <a:lnTo>
                  <a:pt x="0" y="9968"/>
                </a:lnTo>
                <a:cubicBezTo>
                  <a:pt x="-5" y="7739"/>
                  <a:pt x="15" y="1728"/>
                  <a:pt x="11" y="0"/>
                </a:cubicBezTo>
                <a:lnTo>
                  <a:pt x="3391" y="7"/>
                </a:lnTo>
                <a:cubicBezTo>
                  <a:pt x="5071" y="546"/>
                  <a:pt x="7904" y="2396"/>
                  <a:pt x="10015" y="7222"/>
                </a:cubicBezTo>
                <a:cubicBezTo>
                  <a:pt x="10021" y="7409"/>
                  <a:pt x="10015" y="9074"/>
                  <a:pt x="10017" y="9959"/>
                </a:cubicBezTo>
                <a:close/>
              </a:path>
            </a:pathLst>
          </a:custGeom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9D89F3-540B-3E4F-B155-6E7B962A2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976" y="1199974"/>
            <a:ext cx="8279818" cy="3599921"/>
          </a:xfrm>
          <a:prstGeom prst="rect">
            <a:avLst/>
          </a:prstGeom>
        </p:spPr>
        <p:txBody>
          <a:bodyPr anchor="ctr"/>
          <a:lstStyle>
            <a:lvl1pPr>
              <a:defRPr sz="8504" b="1">
                <a:latin typeface="+mn-lt"/>
              </a:defRPr>
            </a:lvl1pPr>
          </a:lstStyle>
          <a:p>
            <a:r>
              <a:rPr lang="en-US" dirty="0"/>
              <a:t>Insert Header</a:t>
            </a:r>
            <a:br>
              <a:rPr lang="en-US" dirty="0"/>
            </a:br>
            <a:r>
              <a:rPr lang="en-US" dirty="0"/>
              <a:t>Here</a:t>
            </a:r>
            <a:endParaRPr lang="en-JM" dirty="0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406A0415-3495-2145-93A1-DF45D3D29A9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9976" y="5319883"/>
            <a:ext cx="8279818" cy="13599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4724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079972" indent="0">
              <a:buFontTx/>
              <a:buNone/>
              <a:defRPr sz="2480">
                <a:latin typeface="Mission Gothic Regular" pitchFamily="50" charset="0"/>
              </a:defRPr>
            </a:lvl2pPr>
            <a:lvl3pPr marL="2159944" indent="0">
              <a:buFontTx/>
              <a:buNone/>
              <a:defRPr sz="2480">
                <a:latin typeface="Mission Gothic Regular" pitchFamily="50" charset="0"/>
              </a:defRPr>
            </a:lvl3pPr>
            <a:lvl4pPr marL="3239913" indent="0">
              <a:buFontTx/>
              <a:buNone/>
              <a:defRPr sz="2480">
                <a:latin typeface="Mission Gothic Regular" pitchFamily="50" charset="0"/>
              </a:defRPr>
            </a:lvl4pPr>
            <a:lvl5pPr marL="4319883" indent="0">
              <a:buFontTx/>
              <a:buNone/>
              <a:defRPr sz="248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502131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 - Paragraph - Object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14759676" y="8959803"/>
            <a:ext cx="5579877" cy="9519791"/>
          </a:xfrm>
        </p:spPr>
        <p:txBody>
          <a:bodyPr>
            <a:normAutofit/>
          </a:bodyPr>
          <a:lstStyle>
            <a:lvl1pPr algn="ctr">
              <a:buNone/>
              <a:defRPr sz="3307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JM" dirty="0"/>
              <a:t> 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7662B96-35D4-8E4D-9B11-ACE9565476A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771675" y="6933180"/>
            <a:ext cx="5579877" cy="1599965"/>
          </a:xfrm>
        </p:spPr>
        <p:txBody>
          <a:bodyPr anchor="ctr">
            <a:normAutofit/>
          </a:bodyPr>
          <a:lstStyle>
            <a:lvl1pPr marL="0" indent="0" algn="l">
              <a:buNone/>
              <a:defRPr sz="5669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30164340-991A-AF44-B4CD-BC289341AF45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259975" y="8559812"/>
            <a:ext cx="5594877" cy="9919782"/>
          </a:xfrm>
        </p:spPr>
        <p:txBody>
          <a:bodyPr>
            <a:normAutofit/>
          </a:bodyPr>
          <a:lstStyle>
            <a:lvl1pPr marL="0" indent="0">
              <a:buNone/>
              <a:defRPr sz="5039">
                <a:solidFill>
                  <a:schemeClr val="accent6"/>
                </a:solidFill>
                <a:latin typeface="+mj-lt"/>
              </a:defRPr>
            </a:lvl1pPr>
            <a:lvl2pPr marL="1439891" indent="0">
              <a:buNone/>
              <a:defRPr sz="3307">
                <a:solidFill>
                  <a:schemeClr val="accent6"/>
                </a:solidFill>
                <a:latin typeface="+mj-lt"/>
              </a:defRPr>
            </a:lvl2pPr>
            <a:lvl3pPr marL="2879782" indent="0">
              <a:buNone/>
              <a:defRPr sz="3307">
                <a:solidFill>
                  <a:schemeClr val="accent6"/>
                </a:solidFill>
                <a:latin typeface="+mj-lt"/>
              </a:defRPr>
            </a:lvl3pPr>
            <a:lvl4pPr marL="4319670" indent="0">
              <a:buNone/>
              <a:defRPr sz="3307">
                <a:solidFill>
                  <a:schemeClr val="accent6"/>
                </a:solidFill>
                <a:latin typeface="+mj-lt"/>
              </a:defRPr>
            </a:lvl4pPr>
            <a:lvl5pPr marL="5759559" indent="0">
              <a:buNone/>
              <a:defRPr sz="3307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F6A59F3F-27AE-4946-A818-0199A0CCC45C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8011324" y="8959803"/>
            <a:ext cx="5579877" cy="9519791"/>
          </a:xfrm>
        </p:spPr>
        <p:txBody>
          <a:bodyPr>
            <a:normAutofit/>
          </a:bodyPr>
          <a:lstStyle>
            <a:lvl1pPr algn="ctr">
              <a:buNone/>
              <a:defRPr sz="3307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JM" dirty="0"/>
              <a:t> 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8BAB739A-572C-8142-9AF7-10C1BCCD866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023324" y="6933180"/>
            <a:ext cx="5579877" cy="1599965"/>
          </a:xfrm>
        </p:spPr>
        <p:txBody>
          <a:bodyPr anchor="ctr">
            <a:normAutofit/>
          </a:bodyPr>
          <a:lstStyle>
            <a:lvl1pPr marL="0" indent="0" algn="l">
              <a:buNone/>
              <a:defRPr sz="5669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731B5551-496F-F140-BBA0-0FFDE065AB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9976" y="3679919"/>
            <a:ext cx="11879739" cy="13599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6300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439891" indent="0">
              <a:buFontTx/>
              <a:buNone/>
              <a:defRPr sz="3307">
                <a:latin typeface="Mission Gothic Regular" pitchFamily="50" charset="0"/>
              </a:defRPr>
            </a:lvl2pPr>
            <a:lvl3pPr marL="2879782" indent="0">
              <a:buFontTx/>
              <a:buNone/>
              <a:defRPr sz="3307">
                <a:latin typeface="Mission Gothic Regular" pitchFamily="50" charset="0"/>
              </a:defRPr>
            </a:lvl3pPr>
            <a:lvl4pPr marL="4319670" indent="0">
              <a:buFontTx/>
              <a:buNone/>
              <a:defRPr sz="3307">
                <a:latin typeface="Mission Gothic Regular" pitchFamily="50" charset="0"/>
              </a:defRPr>
            </a:lvl4pPr>
            <a:lvl5pPr marL="5759559" indent="0">
              <a:buFontTx/>
              <a:buNone/>
              <a:defRPr sz="3307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0935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ject - Paragraph - Object w/ Header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F38F677-7ECC-5B4B-B01B-FA755D033A0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271972" y="6933180"/>
            <a:ext cx="5579877" cy="1599965"/>
          </a:xfrm>
        </p:spPr>
        <p:txBody>
          <a:bodyPr anchor="ctr">
            <a:normAutofit/>
          </a:bodyPr>
          <a:lstStyle>
            <a:lvl1pPr marL="0" indent="0" algn="l">
              <a:buNone/>
              <a:defRPr sz="5669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3563ED3-AEB3-A241-8711-F8CA7C66E50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259975" y="8559812"/>
            <a:ext cx="5594877" cy="9919782"/>
          </a:xfrm>
        </p:spPr>
        <p:txBody>
          <a:bodyPr>
            <a:normAutofit/>
          </a:bodyPr>
          <a:lstStyle>
            <a:lvl1pPr marL="0" indent="0">
              <a:buNone/>
              <a:defRPr sz="5039">
                <a:solidFill>
                  <a:schemeClr val="accent6"/>
                </a:solidFill>
                <a:latin typeface="+mj-lt"/>
              </a:defRPr>
            </a:lvl1pPr>
            <a:lvl2pPr marL="1439891" indent="0">
              <a:buNone/>
              <a:defRPr sz="3307">
                <a:solidFill>
                  <a:schemeClr val="accent6"/>
                </a:solidFill>
                <a:latin typeface="+mj-lt"/>
              </a:defRPr>
            </a:lvl2pPr>
            <a:lvl3pPr marL="2879782" indent="0">
              <a:buNone/>
              <a:defRPr sz="3307">
                <a:solidFill>
                  <a:schemeClr val="accent6"/>
                </a:solidFill>
                <a:latin typeface="+mj-lt"/>
              </a:defRPr>
            </a:lvl3pPr>
            <a:lvl4pPr marL="4319670" indent="0">
              <a:buNone/>
              <a:defRPr sz="3307">
                <a:solidFill>
                  <a:schemeClr val="accent6"/>
                </a:solidFill>
                <a:latin typeface="+mj-lt"/>
              </a:defRPr>
            </a:lvl4pPr>
            <a:lvl5pPr marL="5759559" indent="0">
              <a:buNone/>
              <a:defRPr sz="3307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14759676" y="8959803"/>
            <a:ext cx="5579877" cy="9519791"/>
          </a:xfrm>
        </p:spPr>
        <p:txBody>
          <a:bodyPr>
            <a:normAutofit/>
          </a:bodyPr>
          <a:lstStyle>
            <a:lvl1pPr algn="ctr">
              <a:buNone/>
              <a:defRPr sz="3307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JM" dirty="0"/>
              <a:t> 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58FDBF52-A4F5-6B40-82A5-446A5CCF308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771675" y="6933180"/>
            <a:ext cx="5579877" cy="15999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5669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16D0B6E5-0E96-DE45-BACF-391048CADF31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8003824" y="8959803"/>
            <a:ext cx="5579877" cy="9519791"/>
          </a:xfrm>
        </p:spPr>
        <p:txBody>
          <a:bodyPr>
            <a:normAutofit/>
          </a:bodyPr>
          <a:lstStyle>
            <a:lvl1pPr algn="ctr">
              <a:buNone/>
              <a:defRPr sz="3307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JM" dirty="0"/>
              <a:t> 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2E0F6A5F-1AB6-8340-BA5F-88446EA3E3E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015824" y="6933180"/>
            <a:ext cx="5579877" cy="15999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5669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62758819-760F-1144-A298-ECC0C6BFA8E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9976" y="3679919"/>
            <a:ext cx="11879739" cy="13599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6300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439891" indent="0">
              <a:buFontTx/>
              <a:buNone/>
              <a:defRPr sz="3307">
                <a:latin typeface="Mission Gothic Regular" pitchFamily="50" charset="0"/>
              </a:defRPr>
            </a:lvl2pPr>
            <a:lvl3pPr marL="2879782" indent="0">
              <a:buFontTx/>
              <a:buNone/>
              <a:defRPr sz="3307">
                <a:latin typeface="Mission Gothic Regular" pitchFamily="50" charset="0"/>
              </a:defRPr>
            </a:lvl3pPr>
            <a:lvl4pPr marL="4319670" indent="0">
              <a:buFontTx/>
              <a:buNone/>
              <a:defRPr sz="3307">
                <a:latin typeface="Mission Gothic Regular" pitchFamily="50" charset="0"/>
              </a:defRPr>
            </a:lvl4pPr>
            <a:lvl5pPr marL="5759559" indent="0">
              <a:buFontTx/>
              <a:buNone/>
              <a:defRPr sz="3307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86574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- Paragraph -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8A1BA9-B9FE-0D42-BE58-8AC07F6B3177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7919828" y="8559812"/>
            <a:ext cx="5594877" cy="9919782"/>
          </a:xfrm>
        </p:spPr>
        <p:txBody>
          <a:bodyPr>
            <a:normAutofit/>
          </a:bodyPr>
          <a:lstStyle>
            <a:lvl1pPr marL="0" indent="0">
              <a:buNone/>
              <a:defRPr sz="5039">
                <a:solidFill>
                  <a:schemeClr val="accent6"/>
                </a:solidFill>
                <a:latin typeface="+mj-lt"/>
              </a:defRPr>
            </a:lvl1pPr>
            <a:lvl2pPr marL="1439891" indent="0">
              <a:buNone/>
              <a:defRPr sz="3307">
                <a:solidFill>
                  <a:schemeClr val="accent6"/>
                </a:solidFill>
                <a:latin typeface="+mj-lt"/>
              </a:defRPr>
            </a:lvl2pPr>
            <a:lvl3pPr marL="2879782" indent="0">
              <a:buNone/>
              <a:defRPr sz="3307">
                <a:solidFill>
                  <a:schemeClr val="accent6"/>
                </a:solidFill>
                <a:latin typeface="+mj-lt"/>
              </a:defRPr>
            </a:lvl3pPr>
            <a:lvl4pPr marL="4319670" indent="0">
              <a:buNone/>
              <a:defRPr sz="3307">
                <a:solidFill>
                  <a:schemeClr val="accent6"/>
                </a:solidFill>
                <a:latin typeface="+mj-lt"/>
              </a:defRPr>
            </a:lvl4pPr>
            <a:lvl5pPr marL="5759559" indent="0">
              <a:buNone/>
              <a:defRPr sz="3307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1259972" y="8959803"/>
            <a:ext cx="5579877" cy="9519791"/>
          </a:xfrm>
        </p:spPr>
        <p:txBody>
          <a:bodyPr>
            <a:normAutofit/>
          </a:bodyPr>
          <a:lstStyle>
            <a:lvl1pPr algn="ctr">
              <a:buNone/>
              <a:defRPr sz="3307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JM" dirty="0"/>
              <a:t> </a:t>
            </a:r>
          </a:p>
        </p:txBody>
      </p:sp>
      <p:sp>
        <p:nvSpPr>
          <p:cNvPr id="5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14759676" y="8959803"/>
            <a:ext cx="5579877" cy="9519791"/>
          </a:xfrm>
        </p:spPr>
        <p:txBody>
          <a:bodyPr>
            <a:normAutofit/>
          </a:bodyPr>
          <a:lstStyle>
            <a:lvl1pPr algn="ctr">
              <a:buNone/>
              <a:defRPr sz="3307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JM" dirty="0"/>
              <a:t> 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BE7447B2-0792-9142-9E0F-9DE797B8D37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9976" y="3679919"/>
            <a:ext cx="11879739" cy="13599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6300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439891" indent="0">
              <a:buFontTx/>
              <a:buNone/>
              <a:defRPr sz="3307">
                <a:latin typeface="Mission Gothic Regular" pitchFamily="50" charset="0"/>
              </a:defRPr>
            </a:lvl2pPr>
            <a:lvl3pPr marL="2879782" indent="0">
              <a:buFontTx/>
              <a:buNone/>
              <a:defRPr sz="3307">
                <a:latin typeface="Mission Gothic Regular" pitchFamily="50" charset="0"/>
              </a:defRPr>
            </a:lvl3pPr>
            <a:lvl4pPr marL="4319670" indent="0">
              <a:buFontTx/>
              <a:buNone/>
              <a:defRPr sz="3307">
                <a:latin typeface="Mission Gothic Regular" pitchFamily="50" charset="0"/>
              </a:defRPr>
            </a:lvl4pPr>
            <a:lvl5pPr marL="5759559" indent="0">
              <a:buFontTx/>
              <a:buNone/>
              <a:defRPr sz="3307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07933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3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976" y="14422581"/>
            <a:ext cx="19439573" cy="5241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9" name="Slide Number Placeholder 3"/>
          <p:cNvSpPr txBox="1">
            <a:spLocks noChangeAspect="1"/>
          </p:cNvSpPr>
          <p:nvPr userDrawn="1"/>
        </p:nvSpPr>
        <p:spPr>
          <a:xfrm>
            <a:off x="19709567" y="20079559"/>
            <a:ext cx="1619964" cy="1209422"/>
          </a:xfrm>
          <a:prstGeom prst="rect">
            <a:avLst/>
          </a:prstGeom>
          <a:noFill/>
          <a:ln>
            <a:noFill/>
          </a:ln>
        </p:spPr>
        <p:txBody>
          <a:bodyPr vert="horz" lIns="287994" tIns="143997" rIns="287994" bIns="143997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rgbClr val="A6A6A6"/>
                </a:solidFill>
                <a:latin typeface="Calibri"/>
                <a:ea typeface="Open Sans" pitchFamily="34" charset="0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7B18ED-D931-45F4-8873-1BEDAB4DC03E}" type="slidenum">
              <a:rPr lang="en-JM" sz="2835" smtClean="0">
                <a:solidFill>
                  <a:schemeClr val="accent6"/>
                </a:solidFill>
                <a:latin typeface="+mn-lt"/>
                <a:cs typeface="Open Sans Light"/>
              </a:rPr>
              <a:pPr/>
              <a:t>‹#›</a:t>
            </a:fld>
            <a:endParaRPr lang="en-JM" sz="2835" dirty="0">
              <a:solidFill>
                <a:schemeClr val="accent6"/>
              </a:solidFill>
              <a:latin typeface="+mn-lt"/>
              <a:cs typeface="Open Sans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D74FAD-B6BD-4C4C-BF7C-D33D908F82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7"/>
          <a:srcRect t="86658"/>
          <a:stretch/>
        </p:blipFill>
        <p:spPr>
          <a:xfrm>
            <a:off x="-1" y="18879043"/>
            <a:ext cx="21599525" cy="28866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F3AA24-010C-4226-8B0B-DE67A9B7070A}"/>
              </a:ext>
            </a:extLst>
          </p:cNvPr>
          <p:cNvPicPr>
            <a:picLocks noChangeAspect="1"/>
          </p:cNvPicPr>
          <p:nvPr userDrawn="1"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503" y="912606"/>
            <a:ext cx="8412518" cy="22072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6DC7A0-960E-413E-9AC2-E293D47242F6}"/>
              </a:ext>
            </a:extLst>
          </p:cNvPr>
          <p:cNvSpPr txBox="1"/>
          <p:nvPr userDrawn="1"/>
        </p:nvSpPr>
        <p:spPr>
          <a:xfrm>
            <a:off x="8787836" y="20826659"/>
            <a:ext cx="40238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n-lt"/>
              </a:rPr>
              <a:t>www.rpc-bramlage.com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EAAB9A-E47F-405A-AF60-229EF4804804}"/>
              </a:ext>
            </a:extLst>
          </p:cNvPr>
          <p:cNvSpPr/>
          <p:nvPr userDrawn="1"/>
        </p:nvSpPr>
        <p:spPr>
          <a:xfrm>
            <a:off x="0" y="4960495"/>
            <a:ext cx="21599525" cy="12094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4960496"/>
            <a:ext cx="21599524" cy="1209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Insert Header Here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11027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</p:sldLayoutIdLst>
  <p:hf hdr="0" dt="0"/>
  <p:txStyles>
    <p:titleStyle>
      <a:lvl1pPr algn="ctr" defTabSz="2879782" rtl="0" eaLnBrk="1" latinLnBrk="0" hangingPunct="1">
        <a:spcBef>
          <a:spcPct val="0"/>
        </a:spcBef>
        <a:buNone/>
        <a:defRPr sz="5400" b="0" kern="1200" spc="-409">
          <a:solidFill>
            <a:schemeClr val="bg1"/>
          </a:solidFill>
          <a:latin typeface="+mn-lt"/>
          <a:ea typeface="Open Sans Light" panose="020B0306030504020204" pitchFamily="34" charset="0"/>
          <a:cs typeface="Open Sans Light"/>
        </a:defRPr>
      </a:lvl1pPr>
    </p:titleStyle>
    <p:bodyStyle>
      <a:lvl1pPr marL="1079920" indent="-1079920" algn="l" defTabSz="2879782" rtl="0" eaLnBrk="1" latinLnBrk="0" hangingPunct="1">
        <a:spcBef>
          <a:spcPct val="20000"/>
        </a:spcBef>
        <a:buFont typeface="Arial" pitchFamily="34" charset="0"/>
        <a:buChar char="•"/>
        <a:defRPr sz="5039" b="0" i="0" kern="1200">
          <a:solidFill>
            <a:schemeClr val="accent6"/>
          </a:solidFill>
          <a:latin typeface="+mj-lt"/>
          <a:ea typeface="Calibri Light" charset="0"/>
          <a:cs typeface="Calibri Light" charset="0"/>
        </a:defRPr>
      </a:lvl1pPr>
      <a:lvl2pPr marL="2339821" indent="-899932" algn="l" defTabSz="2879782" rtl="0" eaLnBrk="1" latinLnBrk="0" hangingPunct="1">
        <a:spcBef>
          <a:spcPct val="20000"/>
        </a:spcBef>
        <a:buFont typeface="Arial" pitchFamily="34" charset="0"/>
        <a:buChar char="–"/>
        <a:defRPr sz="5039" b="0" i="0" kern="1200">
          <a:solidFill>
            <a:schemeClr val="accent6"/>
          </a:solidFill>
          <a:latin typeface="+mj-lt"/>
          <a:ea typeface="Calibri Light" charset="0"/>
          <a:cs typeface="Calibri Light" charset="0"/>
        </a:defRPr>
      </a:lvl2pPr>
      <a:lvl3pPr marL="3599726" indent="-719942" algn="l" defTabSz="2879782" rtl="0" eaLnBrk="1" latinLnBrk="0" hangingPunct="1">
        <a:spcBef>
          <a:spcPct val="20000"/>
        </a:spcBef>
        <a:buFont typeface="Arial" pitchFamily="34" charset="0"/>
        <a:buChar char="•"/>
        <a:defRPr sz="5039" b="0" i="0" kern="1200">
          <a:solidFill>
            <a:schemeClr val="accent6"/>
          </a:solidFill>
          <a:latin typeface="+mj-lt"/>
          <a:ea typeface="Calibri Light" charset="0"/>
          <a:cs typeface="Calibri Light" charset="0"/>
        </a:defRPr>
      </a:lvl3pPr>
      <a:lvl4pPr marL="5039612" indent="-719942" algn="l" defTabSz="2879782" rtl="0" eaLnBrk="1" latinLnBrk="0" hangingPunct="1">
        <a:spcBef>
          <a:spcPct val="20000"/>
        </a:spcBef>
        <a:buFont typeface="Arial" pitchFamily="34" charset="0"/>
        <a:buChar char="–"/>
        <a:defRPr sz="5039" b="0" i="0" kern="1200">
          <a:solidFill>
            <a:schemeClr val="accent6"/>
          </a:solidFill>
          <a:latin typeface="+mj-lt"/>
          <a:ea typeface="Calibri Light" charset="0"/>
          <a:cs typeface="Calibri Light" charset="0"/>
        </a:defRPr>
      </a:lvl4pPr>
      <a:lvl5pPr marL="6479500" indent="-719942" algn="l" defTabSz="2879782" rtl="0" eaLnBrk="1" latinLnBrk="0" hangingPunct="1">
        <a:spcBef>
          <a:spcPct val="20000"/>
        </a:spcBef>
        <a:buFont typeface="Arial" pitchFamily="34" charset="0"/>
        <a:buChar char="»"/>
        <a:defRPr sz="5039" b="0" i="0" kern="1200">
          <a:solidFill>
            <a:schemeClr val="accent6"/>
          </a:solidFill>
          <a:latin typeface="+mj-lt"/>
          <a:ea typeface="Calibri Light" charset="0"/>
          <a:cs typeface="Calibri Light" charset="0"/>
        </a:defRPr>
      </a:lvl5pPr>
      <a:lvl6pPr marL="7919389" indent="-719942" algn="l" defTabSz="2879782" rtl="0" eaLnBrk="1" latinLnBrk="0" hangingPunct="1">
        <a:spcBef>
          <a:spcPct val="20000"/>
        </a:spcBef>
        <a:buFont typeface="Arial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9359282" indent="-719942" algn="l" defTabSz="2879782" rtl="0" eaLnBrk="1" latinLnBrk="0" hangingPunct="1">
        <a:spcBef>
          <a:spcPct val="20000"/>
        </a:spcBef>
        <a:buFont typeface="Arial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0799171" indent="-719942" algn="l" defTabSz="2879782" rtl="0" eaLnBrk="1" latinLnBrk="0" hangingPunct="1">
        <a:spcBef>
          <a:spcPct val="20000"/>
        </a:spcBef>
        <a:buFont typeface="Arial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2239059" indent="-719942" algn="l" defTabSz="2879782" rtl="0" eaLnBrk="1" latinLnBrk="0" hangingPunct="1">
        <a:spcBef>
          <a:spcPct val="20000"/>
        </a:spcBef>
        <a:buFont typeface="Arial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782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891" algn="l" defTabSz="2879782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782" algn="l" defTabSz="2879782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670" algn="l" defTabSz="2879782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559" algn="l" defTabSz="2879782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447" algn="l" defTabSz="2879782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338" algn="l" defTabSz="2879782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224" algn="l" defTabSz="2879782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115" algn="l" defTabSz="2879782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72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hf hdr="0" dt="0"/>
  <p:txStyles>
    <p:titleStyle>
      <a:lvl1pPr algn="l" defTabSz="2159996" rtl="0" eaLnBrk="1" latinLnBrk="0" hangingPunct="1">
        <a:spcBef>
          <a:spcPct val="0"/>
        </a:spcBef>
        <a:buNone/>
        <a:defRPr sz="5669" b="0" kern="1200" spc="-307">
          <a:solidFill>
            <a:schemeClr val="accent1"/>
          </a:solidFill>
          <a:latin typeface="Open Sans Light"/>
          <a:ea typeface="Open Sans Light" panose="020B0306030504020204" pitchFamily="34" charset="0"/>
          <a:cs typeface="Open Sans Light"/>
        </a:defRPr>
      </a:lvl1pPr>
    </p:titleStyle>
    <p:bodyStyle>
      <a:lvl1pPr marL="809998" indent="-809998" algn="l" defTabSz="2159996" rtl="0" eaLnBrk="1" latinLnBrk="0" hangingPunct="1">
        <a:spcBef>
          <a:spcPct val="20000"/>
        </a:spcBef>
        <a:buFont typeface="Arial" pitchFamily="34" charset="0"/>
        <a:buChar char="•"/>
        <a:defRPr sz="4252" b="0" i="0" kern="1200">
          <a:solidFill>
            <a:schemeClr val="tx1">
              <a:lumMod val="50000"/>
              <a:lumOff val="50000"/>
            </a:schemeClr>
          </a:solidFill>
          <a:latin typeface="Calibri Light" charset="0"/>
          <a:ea typeface="Calibri Light" charset="0"/>
          <a:cs typeface="Calibri Light" charset="0"/>
        </a:defRPr>
      </a:lvl1pPr>
      <a:lvl2pPr marL="1754996" indent="-674999" algn="l" defTabSz="2159996" rtl="0" eaLnBrk="1" latinLnBrk="0" hangingPunct="1">
        <a:spcBef>
          <a:spcPct val="20000"/>
        </a:spcBef>
        <a:buFont typeface="Arial" pitchFamily="34" charset="0"/>
        <a:buChar char="–"/>
        <a:defRPr sz="3780" b="0" i="0" kern="1200">
          <a:solidFill>
            <a:schemeClr val="tx1">
              <a:lumMod val="50000"/>
              <a:lumOff val="50000"/>
            </a:schemeClr>
          </a:solidFill>
          <a:latin typeface="Calibri Light" charset="0"/>
          <a:ea typeface="Calibri Light" charset="0"/>
          <a:cs typeface="Calibri Light" charset="0"/>
        </a:defRPr>
      </a:lvl2pPr>
      <a:lvl3pPr marL="2699995" indent="-539999" algn="l" defTabSz="2159996" rtl="0" eaLnBrk="1" latinLnBrk="0" hangingPunct="1">
        <a:spcBef>
          <a:spcPct val="20000"/>
        </a:spcBef>
        <a:buFont typeface="Arial" pitchFamily="34" charset="0"/>
        <a:buChar char="•"/>
        <a:defRPr sz="3307" b="0" i="0" kern="1200">
          <a:solidFill>
            <a:schemeClr val="tx1">
              <a:lumMod val="50000"/>
              <a:lumOff val="50000"/>
            </a:schemeClr>
          </a:solidFill>
          <a:latin typeface="Calibri Light" charset="0"/>
          <a:ea typeface="Calibri Light" charset="0"/>
          <a:cs typeface="Calibri Light" charset="0"/>
        </a:defRPr>
      </a:lvl3pPr>
      <a:lvl4pPr marL="3779992" indent="-539999" algn="l" defTabSz="2159996" rtl="0" eaLnBrk="1" latinLnBrk="0" hangingPunct="1">
        <a:spcBef>
          <a:spcPct val="20000"/>
        </a:spcBef>
        <a:buFont typeface="Arial" pitchFamily="34" charset="0"/>
        <a:buChar char="–"/>
        <a:defRPr sz="2835" b="0" i="0" kern="1200">
          <a:solidFill>
            <a:schemeClr val="tx1">
              <a:lumMod val="50000"/>
              <a:lumOff val="50000"/>
            </a:schemeClr>
          </a:solidFill>
          <a:latin typeface="Calibri Light" charset="0"/>
          <a:ea typeface="Calibri Light" charset="0"/>
          <a:cs typeface="Calibri Light" charset="0"/>
        </a:defRPr>
      </a:lvl4pPr>
      <a:lvl5pPr marL="4859990" indent="-539999" algn="l" defTabSz="2159996" rtl="0" eaLnBrk="1" latinLnBrk="0" hangingPunct="1">
        <a:spcBef>
          <a:spcPct val="20000"/>
        </a:spcBef>
        <a:buFont typeface="Arial" pitchFamily="34" charset="0"/>
        <a:buChar char="»"/>
        <a:defRPr sz="2835" b="0" i="0" kern="1200">
          <a:solidFill>
            <a:schemeClr val="tx1">
              <a:lumMod val="50000"/>
              <a:lumOff val="50000"/>
            </a:schemeClr>
          </a:solidFill>
          <a:latin typeface="Calibri Light" charset="0"/>
          <a:ea typeface="Calibri Light" charset="0"/>
          <a:cs typeface="Calibri Light" charset="0"/>
        </a:defRPr>
      </a:lvl5pPr>
      <a:lvl6pPr marL="5939988" indent="-539999" algn="l" defTabSz="2159996" rtl="0" eaLnBrk="1" latinLnBrk="0" hangingPunct="1">
        <a:spcBef>
          <a:spcPct val="20000"/>
        </a:spcBef>
        <a:buFont typeface="Arial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spcBef>
          <a:spcPct val="20000"/>
        </a:spcBef>
        <a:buFont typeface="Arial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spcBef>
          <a:spcPct val="20000"/>
        </a:spcBef>
        <a:buFont typeface="Arial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spcBef>
          <a:spcPct val="20000"/>
        </a:spcBef>
        <a:buFont typeface="Arial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F3B0BF0B-C3C7-41C8-8020-2641ED80D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949891" y="2607709"/>
            <a:ext cx="436273" cy="198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15995" tIns="107998" rIns="215995" bIns="1079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1478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BAD9546-AAEB-4459-9800-AE03ABCD1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599919" y="1707731"/>
            <a:ext cx="436273" cy="198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15995" tIns="107998" rIns="215995" bIns="1079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1478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CFD775-ED47-4069-AC5C-D702E3B0A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/>
              <a:t>Approved testing facility at </a:t>
            </a:r>
            <a:r>
              <a:rPr lang="en-GB" sz="6000" dirty="0" err="1"/>
              <a:t>Reinach</a:t>
            </a:r>
            <a:r>
              <a:rPr lang="en-GB" sz="6000" dirty="0"/>
              <a:t>, Switzerland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204A5B-4387-4BB7-AAC5-2A3D32C835AC}"/>
              </a:ext>
            </a:extLst>
          </p:cNvPr>
          <p:cNvSpPr txBox="1"/>
          <p:nvPr/>
        </p:nvSpPr>
        <p:spPr>
          <a:xfrm>
            <a:off x="135387" y="3391803"/>
            <a:ext cx="21599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/>
              <a:t>Certified e-commerce testing laboratory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6832730-189C-42C7-903B-329E9C444A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7"/>
          <a:stretch/>
        </p:blipFill>
        <p:spPr>
          <a:xfrm>
            <a:off x="2150920" y="6538282"/>
            <a:ext cx="17568458" cy="136404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03962331"/>
      </p:ext>
    </p:extLst>
  </p:cSld>
  <p:clrMapOvr>
    <a:masterClrMapping/>
  </p:clrMapOvr>
</p:sld>
</file>

<file path=ppt/theme/theme1.xml><?xml version="1.0" encoding="utf-8"?>
<a:theme xmlns:a="http://schemas.openxmlformats.org/drawingml/2006/main" name="1_Text Area w/ Object(s)">
  <a:themeElements>
    <a:clrScheme name="Custom 3">
      <a:dk1>
        <a:srgbClr val="000000"/>
      </a:dk1>
      <a:lt1>
        <a:srgbClr val="FFFFFF"/>
      </a:lt1>
      <a:dk2>
        <a:srgbClr val="003A70"/>
      </a:dk2>
      <a:lt2>
        <a:srgbClr val="FEFFFF"/>
      </a:lt2>
      <a:accent1>
        <a:srgbClr val="0070BE"/>
      </a:accent1>
      <a:accent2>
        <a:srgbClr val="CEDC00"/>
      </a:accent2>
      <a:accent3>
        <a:srgbClr val="7BAFD3"/>
      </a:accent3>
      <a:accent4>
        <a:srgbClr val="5EA4E7"/>
      </a:accent4>
      <a:accent5>
        <a:srgbClr val="003270"/>
      </a:accent5>
      <a:accent6>
        <a:srgbClr val="4D4D41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ening Slide">
  <a:themeElements>
    <a:clrScheme name="Custom 3">
      <a:dk1>
        <a:srgbClr val="000000"/>
      </a:dk1>
      <a:lt1>
        <a:srgbClr val="FFFFFF"/>
      </a:lt1>
      <a:dk2>
        <a:srgbClr val="003A70"/>
      </a:dk2>
      <a:lt2>
        <a:srgbClr val="FEFFFF"/>
      </a:lt2>
      <a:accent1>
        <a:srgbClr val="0070BE"/>
      </a:accent1>
      <a:accent2>
        <a:srgbClr val="CEDC00"/>
      </a:accent2>
      <a:accent3>
        <a:srgbClr val="7BAFD3"/>
      </a:accent3>
      <a:accent4>
        <a:srgbClr val="5EA4E7"/>
      </a:accent4>
      <a:accent5>
        <a:srgbClr val="003270"/>
      </a:accent5>
      <a:accent6>
        <a:srgbClr val="4D4D41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11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Mission Gothic Regular</vt:lpstr>
      <vt:lpstr>Nexa Bold</vt:lpstr>
      <vt:lpstr>Open Sans Light</vt:lpstr>
      <vt:lpstr>1_Text Area w/ Object(s)</vt:lpstr>
      <vt:lpstr>Opening Slide</vt:lpstr>
      <vt:lpstr>Approved testing facility at Reinach, Switzerland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FULL PACK DISPENSING SOLUTION FOR ALCOHOL GELS</dc:title>
  <dc:creator>Derek Hindle</dc:creator>
  <cp:lastModifiedBy>Derek Hindle</cp:lastModifiedBy>
  <cp:revision>9</cp:revision>
  <dcterms:created xsi:type="dcterms:W3CDTF">2020-03-27T15:02:38Z</dcterms:created>
  <dcterms:modified xsi:type="dcterms:W3CDTF">2020-04-27T09:35:13Z</dcterms:modified>
</cp:coreProperties>
</file>